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41704" saveSubsetFonts="1">
  <p:sldMasterIdLst>
    <p:sldMasterId id="2147483677" r:id="rId1"/>
  </p:sldMasterIdLst>
  <p:sldIdLst>
    <p:sldId id="256" r:id="rId2"/>
    <p:sldId id="260" r:id="rId3"/>
    <p:sldId id="257" r:id="rId4"/>
    <p:sldId id="266" r:id="rId5"/>
    <p:sldId id="259" r:id="rId6"/>
    <p:sldId id="265" r:id="rId7"/>
    <p:sldId id="269" r:id="rId8"/>
    <p:sldId id="273" r:id="rId9"/>
    <p:sldId id="274" r:id="rId10"/>
    <p:sldId id="275" r:id="rId11"/>
    <p:sldId id="270" r:id="rId12"/>
    <p:sldId id="272" r:id="rId13"/>
    <p:sldId id="271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315"/>
    <a:srgbClr val="850514"/>
    <a:srgbClr val="FF9999"/>
    <a:srgbClr val="E3276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70296-9BAE-18ED-035A-33D4482D1D27}" v="356" dt="2024-11-03T12:44:27.735"/>
    <p1510:client id="{9F5A6AF4-F4B3-29CF-0DD6-894A4D081954}" v="1" dt="2024-11-03T12:58:00.9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eindrun, Bavithra Devi (Cognizant)" userId="S::901438@cognizant.com::cff6b604-4e0d-436b-af64-946b28cd65c1" providerId="AD" clId="Web-{279A0451-7B08-4527-B3F3-1BB8221D96BB}"/>
    <pc:docChg chg="modSld">
      <pc:chgData name="Maheindrun, Bavithra Devi (Cognizant)" userId="S::901438@cognizant.com::cff6b604-4e0d-436b-af64-946b28cd65c1" providerId="AD" clId="Web-{279A0451-7B08-4527-B3F3-1BB8221D96BB}" dt="2021-04-18T13:28:00.279" v="4" actId="20577"/>
      <pc:docMkLst>
        <pc:docMk/>
      </pc:docMkLst>
      <pc:sldChg chg="modSp">
        <pc:chgData name="Maheindrun, Bavithra Devi (Cognizant)" userId="S::901438@cognizant.com::cff6b604-4e0d-436b-af64-946b28cd65c1" providerId="AD" clId="Web-{279A0451-7B08-4527-B3F3-1BB8221D96BB}" dt="2021-04-18T13:27:36.605" v="3" actId="14100"/>
        <pc:sldMkLst>
          <pc:docMk/>
          <pc:sldMk cId="1897544480" sldId="256"/>
        </pc:sldMkLst>
        <pc:spChg chg="mod">
          <ac:chgData name="Maheindrun, Bavithra Devi (Cognizant)" userId="S::901438@cognizant.com::cff6b604-4e0d-436b-af64-946b28cd65c1" providerId="AD" clId="Web-{279A0451-7B08-4527-B3F3-1BB8221D96BB}" dt="2021-04-18T13:27:36.605" v="3" actId="14100"/>
          <ac:spMkLst>
            <pc:docMk/>
            <pc:sldMk cId="1897544480" sldId="256"/>
            <ac:spMk id="2" creationId="{42F774C3-944E-4859-86D9-F950979BCF76}"/>
          </ac:spMkLst>
        </pc:spChg>
      </pc:sldChg>
      <pc:sldChg chg="modSp">
        <pc:chgData name="Maheindrun, Bavithra Devi (Cognizant)" userId="S::901438@cognizant.com::cff6b604-4e0d-436b-af64-946b28cd65c1" providerId="AD" clId="Web-{279A0451-7B08-4527-B3F3-1BB8221D96BB}" dt="2021-04-18T13:28:00.279" v="4" actId="20577"/>
        <pc:sldMkLst>
          <pc:docMk/>
          <pc:sldMk cId="3363544305" sldId="267"/>
        </pc:sldMkLst>
        <pc:spChg chg="mod">
          <ac:chgData name="Maheindrun, Bavithra Devi (Cognizant)" userId="S::901438@cognizant.com::cff6b604-4e0d-436b-af64-946b28cd65c1" providerId="AD" clId="Web-{279A0451-7B08-4527-B3F3-1BB8221D96BB}" dt="2021-04-18T13:28:00.279" v="4" actId="20577"/>
          <ac:spMkLst>
            <pc:docMk/>
            <pc:sldMk cId="3363544305" sldId="267"/>
            <ac:spMk id="2" creationId="{3C0CF588-B136-4AD6-961D-5D3F6A8FAD38}"/>
          </ac:spMkLst>
        </pc:spChg>
      </pc:sldChg>
    </pc:docChg>
  </pc:docChgLst>
  <pc:docChgLst>
    <pc:chgData name="Suchithra, T (Cognizant)" userId="S::899536@cognizant.com::405aeaae-0a8b-4e0f-b288-6d72742bdad7" providerId="AD" clId="Web-{B9EDAB60-BD32-4BDE-A539-2235213D8B07}"/>
    <pc:docChg chg="modSld">
      <pc:chgData name="Suchithra, T (Cognizant)" userId="S::899536@cognizant.com::405aeaae-0a8b-4e0f-b288-6d72742bdad7" providerId="AD" clId="Web-{B9EDAB60-BD32-4BDE-A539-2235213D8B07}" dt="2021-04-18T13:24:18.412" v="7" actId="20577"/>
      <pc:docMkLst>
        <pc:docMk/>
      </pc:docMkLst>
      <pc:sldChg chg="modSp">
        <pc:chgData name="Suchithra, T (Cognizant)" userId="S::899536@cognizant.com::405aeaae-0a8b-4e0f-b288-6d72742bdad7" providerId="AD" clId="Web-{B9EDAB60-BD32-4BDE-A539-2235213D8B07}" dt="2021-04-18T13:24:18.412" v="7" actId="20577"/>
        <pc:sldMkLst>
          <pc:docMk/>
          <pc:sldMk cId="12263928" sldId="260"/>
        </pc:sldMkLst>
        <pc:spChg chg="mod">
          <ac:chgData name="Suchithra, T (Cognizant)" userId="S::899536@cognizant.com::405aeaae-0a8b-4e0f-b288-6d72742bdad7" providerId="AD" clId="Web-{B9EDAB60-BD32-4BDE-A539-2235213D8B07}" dt="2021-04-18T13:24:18.412" v="7" actId="20577"/>
          <ac:spMkLst>
            <pc:docMk/>
            <pc:sldMk cId="12263928" sldId="260"/>
            <ac:spMk id="2" creationId="{EEAB927F-23F4-452D-845B-1ED86E863C32}"/>
          </ac:spMkLst>
        </pc:spChg>
      </pc:sldChg>
      <pc:sldChg chg="modSp">
        <pc:chgData name="Suchithra, T (Cognizant)" userId="S::899536@cognizant.com::405aeaae-0a8b-4e0f-b288-6d72742bdad7" providerId="AD" clId="Web-{B9EDAB60-BD32-4BDE-A539-2235213D8B07}" dt="2021-04-18T13:23:57.584" v="0" actId="1076"/>
        <pc:sldMkLst>
          <pc:docMk/>
          <pc:sldMk cId="108733067" sldId="268"/>
        </pc:sldMkLst>
        <pc:spChg chg="mod">
          <ac:chgData name="Suchithra, T (Cognizant)" userId="S::899536@cognizant.com::405aeaae-0a8b-4e0f-b288-6d72742bdad7" providerId="AD" clId="Web-{B9EDAB60-BD32-4BDE-A539-2235213D8B07}" dt="2021-04-18T13:23:57.584" v="0" actId="1076"/>
          <ac:spMkLst>
            <pc:docMk/>
            <pc:sldMk cId="108733067" sldId="268"/>
            <ac:spMk id="2" creationId="{C9B91D3E-9AD2-4C73-995C-6445F0DE7727}"/>
          </ac:spMkLst>
        </pc:spChg>
      </pc:sldChg>
    </pc:docChg>
  </pc:docChgLst>
  <pc:docChgLst>
    <pc:chgData name="Hansdah, Gyanraj (Cognizant)" userId="S::2361781@cognizant.com::27353f1a-908f-41b5-a242-5a3d916ccb0d" providerId="AD" clId="Web-{3B270296-9BAE-18ED-035A-33D4482D1D27}"/>
    <pc:docChg chg="addSld delSld modSld sldOrd">
      <pc:chgData name="Hansdah, Gyanraj (Cognizant)" userId="S::2361781@cognizant.com::27353f1a-908f-41b5-a242-5a3d916ccb0d" providerId="AD" clId="Web-{3B270296-9BAE-18ED-035A-33D4482D1D27}" dt="2024-11-03T12:44:27.735" v="330" actId="20577"/>
      <pc:docMkLst>
        <pc:docMk/>
      </pc:docMkLst>
      <pc:sldChg chg="modSp">
        <pc:chgData name="Hansdah, Gyanraj (Cognizant)" userId="S::2361781@cognizant.com::27353f1a-908f-41b5-a242-5a3d916ccb0d" providerId="AD" clId="Web-{3B270296-9BAE-18ED-035A-33D4482D1D27}" dt="2024-11-03T11:16:19.543" v="1" actId="20577"/>
        <pc:sldMkLst>
          <pc:docMk/>
          <pc:sldMk cId="1897544480" sldId="256"/>
        </pc:sldMkLst>
        <pc:spChg chg="mod">
          <ac:chgData name="Hansdah, Gyanraj (Cognizant)" userId="S::2361781@cognizant.com::27353f1a-908f-41b5-a242-5a3d916ccb0d" providerId="AD" clId="Web-{3B270296-9BAE-18ED-035A-33D4482D1D27}" dt="2024-11-03T11:16:19.543" v="1" actId="20577"/>
          <ac:spMkLst>
            <pc:docMk/>
            <pc:sldMk cId="1897544480" sldId="256"/>
            <ac:spMk id="3" creationId="{73D0B07A-0ECF-4230-9D79-11B651B3D401}"/>
          </ac:spMkLst>
        </pc:spChg>
      </pc:sldChg>
      <pc:sldChg chg="modSp">
        <pc:chgData name="Hansdah, Gyanraj (Cognizant)" userId="S::2361781@cognizant.com::27353f1a-908f-41b5-a242-5a3d916ccb0d" providerId="AD" clId="Web-{3B270296-9BAE-18ED-035A-33D4482D1D27}" dt="2024-11-03T11:23:13.363" v="55" actId="20577"/>
        <pc:sldMkLst>
          <pc:docMk/>
          <pc:sldMk cId="477776398" sldId="257"/>
        </pc:sldMkLst>
        <pc:spChg chg="mod">
          <ac:chgData name="Hansdah, Gyanraj (Cognizant)" userId="S::2361781@cognizant.com::27353f1a-908f-41b5-a242-5a3d916ccb0d" providerId="AD" clId="Web-{3B270296-9BAE-18ED-035A-33D4482D1D27}" dt="2024-11-03T11:23:13.363" v="55" actId="20577"/>
          <ac:spMkLst>
            <pc:docMk/>
            <pc:sldMk cId="477776398" sldId="257"/>
            <ac:spMk id="4" creationId="{7D034CEC-152C-4196-9B25-ACE910AEF813}"/>
          </ac:spMkLst>
        </pc:spChg>
        <pc:spChg chg="mod">
          <ac:chgData name="Hansdah, Gyanraj (Cognizant)" userId="S::2361781@cognizant.com::27353f1a-908f-41b5-a242-5a3d916ccb0d" providerId="AD" clId="Web-{3B270296-9BAE-18ED-035A-33D4482D1D27}" dt="2024-11-03T11:22:04.034" v="52" actId="20577"/>
          <ac:spMkLst>
            <pc:docMk/>
            <pc:sldMk cId="477776398" sldId="257"/>
            <ac:spMk id="18" creationId="{12B336C1-9466-4095-8C8B-C30472C000EE}"/>
          </ac:spMkLst>
        </pc:spChg>
        <pc:spChg chg="mod">
          <ac:chgData name="Hansdah, Gyanraj (Cognizant)" userId="S::2361781@cognizant.com::27353f1a-908f-41b5-a242-5a3d916ccb0d" providerId="AD" clId="Web-{3B270296-9BAE-18ED-035A-33D4482D1D27}" dt="2024-11-03T11:20:33.298" v="34" actId="20577"/>
          <ac:spMkLst>
            <pc:docMk/>
            <pc:sldMk cId="477776398" sldId="257"/>
            <ac:spMk id="19" creationId="{2B009D7A-07EA-4E24-AB74-8B33F612A2A4}"/>
          </ac:spMkLst>
        </pc:spChg>
      </pc:sldChg>
      <pc:sldChg chg="modSp">
        <pc:chgData name="Hansdah, Gyanraj (Cognizant)" userId="S::2361781@cognizant.com::27353f1a-908f-41b5-a242-5a3d916ccb0d" providerId="AD" clId="Web-{3B270296-9BAE-18ED-035A-33D4482D1D27}" dt="2024-11-03T11:21:26.189" v="46" actId="20577"/>
        <pc:sldMkLst>
          <pc:docMk/>
          <pc:sldMk cId="2921392149" sldId="259"/>
        </pc:sldMkLst>
        <pc:graphicFrameChg chg="modGraphic">
          <ac:chgData name="Hansdah, Gyanraj (Cognizant)" userId="S::2361781@cognizant.com::27353f1a-908f-41b5-a242-5a3d916ccb0d" providerId="AD" clId="Web-{3B270296-9BAE-18ED-035A-33D4482D1D27}" dt="2024-11-03T11:21:26.189" v="46" actId="20577"/>
          <ac:graphicFrameMkLst>
            <pc:docMk/>
            <pc:sldMk cId="2921392149" sldId="259"/>
            <ac:graphicFrameMk id="32" creationId="{DB03C7CD-AF14-4EC4-9EF8-781875EB7D1C}"/>
          </ac:graphicFrameMkLst>
        </pc:graphicFrameChg>
      </pc:sldChg>
      <pc:sldChg chg="modSp">
        <pc:chgData name="Hansdah, Gyanraj (Cognizant)" userId="S::2361781@cognizant.com::27353f1a-908f-41b5-a242-5a3d916ccb0d" providerId="AD" clId="Web-{3B270296-9BAE-18ED-035A-33D4482D1D27}" dt="2024-11-03T12:42:42.639" v="328" actId="20577"/>
        <pc:sldMkLst>
          <pc:docMk/>
          <pc:sldMk cId="12263928" sldId="260"/>
        </pc:sldMkLst>
        <pc:spChg chg="mod">
          <ac:chgData name="Hansdah, Gyanraj (Cognizant)" userId="S::2361781@cognizant.com::27353f1a-908f-41b5-a242-5a3d916ccb0d" providerId="AD" clId="Web-{3B270296-9BAE-18ED-035A-33D4482D1D27}" dt="2024-11-03T12:42:42.639" v="328" actId="20577"/>
          <ac:spMkLst>
            <pc:docMk/>
            <pc:sldMk cId="12263928" sldId="260"/>
            <ac:spMk id="2" creationId="{EEAB927F-23F4-452D-845B-1ED86E863C32}"/>
          </ac:spMkLst>
        </pc:spChg>
        <pc:graphicFrameChg chg="mod modGraphic">
          <ac:chgData name="Hansdah, Gyanraj (Cognizant)" userId="S::2361781@cognizant.com::27353f1a-908f-41b5-a242-5a3d916ccb0d" providerId="AD" clId="Web-{3B270296-9BAE-18ED-035A-33D4482D1D27}" dt="2024-11-03T11:17:19.310" v="19"/>
          <ac:graphicFrameMkLst>
            <pc:docMk/>
            <pc:sldMk cId="12263928" sldId="260"/>
            <ac:graphicFrameMk id="4" creationId="{4B5C6881-5ADF-4276-89E0-DA4A91DC7ADE}"/>
          </ac:graphicFrameMkLst>
        </pc:graphicFrameChg>
      </pc:sldChg>
      <pc:sldChg chg="del">
        <pc:chgData name="Hansdah, Gyanraj (Cognizant)" userId="S::2361781@cognizant.com::27353f1a-908f-41b5-a242-5a3d916ccb0d" providerId="AD" clId="Web-{3B270296-9BAE-18ED-035A-33D4482D1D27}" dt="2024-11-03T11:34:46.644" v="106"/>
        <pc:sldMkLst>
          <pc:docMk/>
          <pc:sldMk cId="3360485104" sldId="262"/>
        </pc:sldMkLst>
      </pc:sldChg>
      <pc:sldChg chg="addSp delSp modSp">
        <pc:chgData name="Hansdah, Gyanraj (Cognizant)" userId="S::2361781@cognizant.com::27353f1a-908f-41b5-a242-5a3d916ccb0d" providerId="AD" clId="Web-{3B270296-9BAE-18ED-035A-33D4482D1D27}" dt="2024-11-03T11:46:31.595" v="194"/>
        <pc:sldMkLst>
          <pc:docMk/>
          <pc:sldMk cId="2778074436" sldId="263"/>
        </pc:sldMkLst>
        <pc:spChg chg="del">
          <ac:chgData name="Hansdah, Gyanraj (Cognizant)" userId="S::2361781@cognizant.com::27353f1a-908f-41b5-a242-5a3d916ccb0d" providerId="AD" clId="Web-{3B270296-9BAE-18ED-035A-33D4482D1D27}" dt="2024-11-03T11:36:22.896" v="109"/>
          <ac:spMkLst>
            <pc:docMk/>
            <pc:sldMk cId="2778074436" sldId="263"/>
            <ac:spMk id="3" creationId="{B0F6B33F-2B1C-4675-B9F6-91E4148C8FE0}"/>
          </ac:spMkLst>
        </pc:spChg>
        <pc:spChg chg="add del mod">
          <ac:chgData name="Hansdah, Gyanraj (Cognizant)" userId="S::2361781@cognizant.com::27353f1a-908f-41b5-a242-5a3d916ccb0d" providerId="AD" clId="Web-{3B270296-9BAE-18ED-035A-33D4482D1D27}" dt="2024-11-03T11:45:41.500" v="185"/>
          <ac:spMkLst>
            <pc:docMk/>
            <pc:sldMk cId="2778074436" sldId="263"/>
            <ac:spMk id="16" creationId="{4638697C-3A6E-8EDE-10F9-73635C39A61B}"/>
          </ac:spMkLst>
        </pc:spChg>
        <pc:picChg chg="del">
          <ac:chgData name="Hansdah, Gyanraj (Cognizant)" userId="S::2361781@cognizant.com::27353f1a-908f-41b5-a242-5a3d916ccb0d" providerId="AD" clId="Web-{3B270296-9BAE-18ED-035A-33D4482D1D27}" dt="2024-11-03T11:36:35.506" v="113"/>
          <ac:picMkLst>
            <pc:docMk/>
            <pc:sldMk cId="2778074436" sldId="263"/>
            <ac:picMk id="4" creationId="{2A3A1DE2-E31B-4706-9039-96108D9F6660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37:41.866" v="121"/>
          <ac:picMkLst>
            <pc:docMk/>
            <pc:sldMk cId="2778074436" sldId="263"/>
            <ac:picMk id="5" creationId="{68B35377-0908-46A3-8DBB-26CC4D4D796B}"/>
          </ac:picMkLst>
        </pc:picChg>
        <pc:picChg chg="add del">
          <ac:chgData name="Hansdah, Gyanraj (Cognizant)" userId="S::2361781@cognizant.com::27353f1a-908f-41b5-a242-5a3d916ccb0d" providerId="AD" clId="Web-{3B270296-9BAE-18ED-035A-33D4482D1D27}" dt="2024-11-03T11:45:45.437" v="187"/>
          <ac:picMkLst>
            <pc:docMk/>
            <pc:sldMk cId="2778074436" sldId="263"/>
            <ac:picMk id="6" creationId="{2E60E66C-6B8C-4A40-9F97-6D41455538A7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46:30.485" v="193"/>
          <ac:picMkLst>
            <pc:docMk/>
            <pc:sldMk cId="2778074436" sldId="263"/>
            <ac:picMk id="7" creationId="{B4EA9C34-2C86-43F9-9169-29FD4A44DE25}"/>
          </ac:picMkLst>
        </pc:picChg>
        <pc:picChg chg="del mod">
          <ac:chgData name="Hansdah, Gyanraj (Cognizant)" userId="S::2361781@cognizant.com::27353f1a-908f-41b5-a242-5a3d916ccb0d" providerId="AD" clId="Web-{3B270296-9BAE-18ED-035A-33D4482D1D27}" dt="2024-11-03T11:46:29.048" v="192"/>
          <ac:picMkLst>
            <pc:docMk/>
            <pc:sldMk cId="2778074436" sldId="263"/>
            <ac:picMk id="8" creationId="{6D029205-0FFC-4005-B9EB-E49651E98236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46:31.595" v="194"/>
          <ac:picMkLst>
            <pc:docMk/>
            <pc:sldMk cId="2778074436" sldId="263"/>
            <ac:picMk id="9" creationId="{DC74AEEE-A122-46E2-8B72-E94588BF78CA}"/>
          </ac:picMkLst>
        </pc:picChg>
        <pc:picChg chg="add del mod ord">
          <ac:chgData name="Hansdah, Gyanraj (Cognizant)" userId="S::2361781@cognizant.com::27353f1a-908f-41b5-a242-5a3d916ccb0d" providerId="AD" clId="Web-{3B270296-9BAE-18ED-035A-33D4482D1D27}" dt="2024-11-03T11:44:55.593" v="182"/>
          <ac:picMkLst>
            <pc:docMk/>
            <pc:sldMk cId="2778074436" sldId="263"/>
            <ac:picMk id="11" creationId="{EF023D4C-174A-7AE8-8CEC-BF7F0A6E7B48}"/>
          </ac:picMkLst>
        </pc:picChg>
        <pc:picChg chg="add del mod">
          <ac:chgData name="Hansdah, Gyanraj (Cognizant)" userId="S::2361781@cognizant.com::27353f1a-908f-41b5-a242-5a3d916ccb0d" providerId="AD" clId="Web-{3B270296-9BAE-18ED-035A-33D4482D1D27}" dt="2024-11-03T11:44:35.811" v="176"/>
          <ac:picMkLst>
            <pc:docMk/>
            <pc:sldMk cId="2778074436" sldId="263"/>
            <ac:picMk id="13" creationId="{486A7F8D-106C-1361-E266-E39955CA1E8E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44:58.655" v="183" actId="1076"/>
          <ac:picMkLst>
            <pc:docMk/>
            <pc:sldMk cId="2778074436" sldId="263"/>
            <ac:picMk id="14" creationId="{B0FD2236-0769-1CF0-A208-968EA2BE3015}"/>
          </ac:picMkLst>
        </pc:picChg>
        <pc:picChg chg="add">
          <ac:chgData name="Hansdah, Gyanraj (Cognizant)" userId="S::2361781@cognizant.com::27353f1a-908f-41b5-a242-5a3d916ccb0d" providerId="AD" clId="Web-{3B270296-9BAE-18ED-035A-33D4482D1D27}" dt="2024-11-03T11:45:11.109" v="184"/>
          <ac:picMkLst>
            <pc:docMk/>
            <pc:sldMk cId="2778074436" sldId="263"/>
            <ac:picMk id="18" creationId="{AA3F6A96-BD49-9DEA-5AD4-89288AB9DD9F}"/>
          </ac:picMkLst>
        </pc:picChg>
        <pc:picChg chg="add mod ord">
          <ac:chgData name="Hansdah, Gyanraj (Cognizant)" userId="S::2361781@cognizant.com::27353f1a-908f-41b5-a242-5a3d916ccb0d" providerId="AD" clId="Web-{3B270296-9BAE-18ED-035A-33D4482D1D27}" dt="2024-11-03T11:45:58.750" v="191" actId="14100"/>
          <ac:picMkLst>
            <pc:docMk/>
            <pc:sldMk cId="2778074436" sldId="263"/>
            <ac:picMk id="19" creationId="{2D1EA2DE-59BF-2AA9-B5C8-AEF9CD378A32}"/>
          </ac:picMkLst>
        </pc:picChg>
      </pc:sldChg>
      <pc:sldChg chg="modSp">
        <pc:chgData name="Hansdah, Gyanraj (Cognizant)" userId="S::2361781@cognizant.com::27353f1a-908f-41b5-a242-5a3d916ccb0d" providerId="AD" clId="Web-{3B270296-9BAE-18ED-035A-33D4482D1D27}" dt="2024-11-03T12:44:27.735" v="330" actId="20577"/>
        <pc:sldMkLst>
          <pc:docMk/>
          <pc:sldMk cId="1630902460" sldId="264"/>
        </pc:sldMkLst>
        <pc:spChg chg="mod">
          <ac:chgData name="Hansdah, Gyanraj (Cognizant)" userId="S::2361781@cognizant.com::27353f1a-908f-41b5-a242-5a3d916ccb0d" providerId="AD" clId="Web-{3B270296-9BAE-18ED-035A-33D4482D1D27}" dt="2024-11-03T12:44:27.735" v="330" actId="20577"/>
          <ac:spMkLst>
            <pc:docMk/>
            <pc:sldMk cId="1630902460" sldId="264"/>
            <ac:spMk id="4" creationId="{F2AE29F3-A58D-44E3-9EFE-1DD102457AEB}"/>
          </ac:spMkLst>
        </pc:spChg>
      </pc:sldChg>
      <pc:sldChg chg="del">
        <pc:chgData name="Hansdah, Gyanraj (Cognizant)" userId="S::2361781@cognizant.com::27353f1a-908f-41b5-a242-5a3d916ccb0d" providerId="AD" clId="Web-{3B270296-9BAE-18ED-035A-33D4482D1D27}" dt="2024-11-03T12:37:25.462" v="274"/>
        <pc:sldMkLst>
          <pc:docMk/>
          <pc:sldMk cId="3363544305" sldId="267"/>
        </pc:sldMkLst>
      </pc:sldChg>
      <pc:sldChg chg="new del">
        <pc:chgData name="Hansdah, Gyanraj (Cognizant)" userId="S::2361781@cognizant.com::27353f1a-908f-41b5-a242-5a3d916ccb0d" providerId="AD" clId="Web-{3B270296-9BAE-18ED-035A-33D4482D1D27}" dt="2024-11-03T11:18:30.577" v="23"/>
        <pc:sldMkLst>
          <pc:docMk/>
          <pc:sldMk cId="4224711351" sldId="268"/>
        </pc:sldMkLst>
      </pc:sldChg>
      <pc:sldChg chg="addSp delSp modSp add replId">
        <pc:chgData name="Hansdah, Gyanraj (Cognizant)" userId="S::2361781@cognizant.com::27353f1a-908f-41b5-a242-5a3d916ccb0d" providerId="AD" clId="Web-{3B270296-9BAE-18ED-035A-33D4482D1D27}" dt="2024-11-03T12:42:05.123" v="321" actId="20577"/>
        <pc:sldMkLst>
          <pc:docMk/>
          <pc:sldMk cId="2102425759" sldId="269"/>
        </pc:sldMkLst>
        <pc:spChg chg="mod">
          <ac:chgData name="Hansdah, Gyanraj (Cognizant)" userId="S::2361781@cognizant.com::27353f1a-908f-41b5-a242-5a3d916ccb0d" providerId="AD" clId="Web-{3B270296-9BAE-18ED-035A-33D4482D1D27}" dt="2024-11-03T12:42:05.123" v="321" actId="20577"/>
          <ac:spMkLst>
            <pc:docMk/>
            <pc:sldMk cId="2102425759" sldId="269"/>
            <ac:spMk id="2" creationId="{3C0CF588-B136-4AD6-961D-5D3F6A8FAD38}"/>
          </ac:spMkLst>
        </pc:spChg>
        <pc:spChg chg="add mod">
          <ac:chgData name="Hansdah, Gyanraj (Cognizant)" userId="S::2361781@cognizant.com::27353f1a-908f-41b5-a242-5a3d916ccb0d" providerId="AD" clId="Web-{3B270296-9BAE-18ED-035A-33D4482D1D27}" dt="2024-11-03T12:34:51.209" v="254"/>
          <ac:spMkLst>
            <pc:docMk/>
            <pc:sldMk cId="2102425759" sldId="269"/>
            <ac:spMk id="13" creationId="{D4CBFC96-03FF-4E97-4F6D-FFF4DFCA2D80}"/>
          </ac:spMkLst>
        </pc:spChg>
        <pc:picChg chg="del">
          <ac:chgData name="Hansdah, Gyanraj (Cognizant)" userId="S::2361781@cognizant.com::27353f1a-908f-41b5-a242-5a3d916ccb0d" providerId="AD" clId="Web-{3B270296-9BAE-18ED-035A-33D4482D1D27}" dt="2024-11-03T12:29:02.125" v="236"/>
          <ac:picMkLst>
            <pc:docMk/>
            <pc:sldMk cId="2102425759" sldId="269"/>
            <ac:picMk id="3" creationId="{00000000-0000-0000-0000-000000000000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2:28:50.297" v="233"/>
          <ac:picMkLst>
            <pc:docMk/>
            <pc:sldMk cId="2102425759" sldId="269"/>
            <ac:picMk id="4" creationId="{00000000-0000-0000-0000-000000000000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2:30:23.970" v="249"/>
          <ac:picMkLst>
            <pc:docMk/>
            <pc:sldMk cId="2102425759" sldId="269"/>
            <ac:picMk id="5" creationId="{00000000-0000-0000-0000-000000000000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2:29:48.126" v="245" actId="1076"/>
          <ac:picMkLst>
            <pc:docMk/>
            <pc:sldMk cId="2102425759" sldId="269"/>
            <ac:picMk id="6" creationId="{631F6AD3-6881-1D85-7F42-164D26A1F139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2:37:40.650" v="275" actId="1076"/>
          <ac:picMkLst>
            <pc:docMk/>
            <pc:sldMk cId="2102425759" sldId="269"/>
            <ac:picMk id="7" creationId="{F210F516-2FC1-5781-39BB-D03988FC9625}"/>
          </ac:picMkLst>
        </pc:picChg>
        <pc:picChg chg="add del mod">
          <ac:chgData name="Hansdah, Gyanraj (Cognizant)" userId="S::2361781@cognizant.com::27353f1a-908f-41b5-a242-5a3d916ccb0d" providerId="AD" clId="Web-{3B270296-9BAE-18ED-035A-33D4482D1D27}" dt="2024-11-03T12:30:16.033" v="247"/>
          <ac:picMkLst>
            <pc:docMk/>
            <pc:sldMk cId="2102425759" sldId="269"/>
            <ac:picMk id="8" creationId="{32122D5E-623A-15A8-077D-A7F46B7E1B6F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2:34:51.209" v="254"/>
          <ac:picMkLst>
            <pc:docMk/>
            <pc:sldMk cId="2102425759" sldId="269"/>
            <ac:picMk id="9" creationId="{C9B38B60-87BE-4F36-AC15-814CACCB4B3E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2:30:34.064" v="252" actId="14100"/>
          <ac:picMkLst>
            <pc:docMk/>
            <pc:sldMk cId="2102425759" sldId="269"/>
            <ac:picMk id="10" creationId="{2B27AFED-6AEA-3FB7-F0B5-B0C6C2342077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2:35:13.366" v="259" actId="14100"/>
          <ac:picMkLst>
            <pc:docMk/>
            <pc:sldMk cId="2102425759" sldId="269"/>
            <ac:picMk id="11" creationId="{E0D6F248-DB76-FD5E-53D6-8E2A12D0EE1C}"/>
          </ac:picMkLst>
        </pc:picChg>
      </pc:sldChg>
      <pc:sldChg chg="addSp delSp modSp add replId">
        <pc:chgData name="Hansdah, Gyanraj (Cognizant)" userId="S::2361781@cognizant.com::27353f1a-908f-41b5-a242-5a3d916ccb0d" providerId="AD" clId="Web-{3B270296-9BAE-18ED-035A-33D4482D1D27}" dt="2024-11-03T11:43:41.201" v="171" actId="14100"/>
        <pc:sldMkLst>
          <pc:docMk/>
          <pc:sldMk cId="3970284272" sldId="270"/>
        </pc:sldMkLst>
        <pc:picChg chg="add mod">
          <ac:chgData name="Hansdah, Gyanraj (Cognizant)" userId="S::2361781@cognizant.com::27353f1a-908f-41b5-a242-5a3d916ccb0d" providerId="AD" clId="Web-{3B270296-9BAE-18ED-035A-33D4482D1D27}" dt="2024-11-03T11:43:41.201" v="171" actId="14100"/>
          <ac:picMkLst>
            <pc:docMk/>
            <pc:sldMk cId="3970284272" sldId="270"/>
            <ac:picMk id="3" creationId="{D4D2833E-89F5-44E6-F19B-F186D0D6D21C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25:30.225" v="58"/>
          <ac:picMkLst>
            <pc:docMk/>
            <pc:sldMk cId="3970284272" sldId="270"/>
            <ac:picMk id="4" creationId="{7A38A2E7-8D27-4E72-9892-0EC7ABFB766D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27:04.586" v="64"/>
          <ac:picMkLst>
            <pc:docMk/>
            <pc:sldMk cId="3970284272" sldId="270"/>
            <ac:picMk id="5" creationId="{EDD0C6DE-A99E-440F-A90A-215EF6513313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30:39.434" v="80"/>
          <ac:picMkLst>
            <pc:docMk/>
            <pc:sldMk cId="3970284272" sldId="270"/>
            <ac:picMk id="6" creationId="{F0D257FA-6379-4999-98E6-424118BADA78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27:13.586" v="65"/>
          <ac:picMkLst>
            <pc:docMk/>
            <pc:sldMk cId="3970284272" sldId="270"/>
            <ac:picMk id="7" creationId="{317C85E4-FF33-4F00-A191-021906BB00E6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32:45.217" v="95"/>
          <ac:picMkLst>
            <pc:docMk/>
            <pc:sldMk cId="3970284272" sldId="270"/>
            <ac:picMk id="8" creationId="{2888AF73-FA73-45E5-9608-C94239FD811F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33:36.125" v="102"/>
          <ac:picMkLst>
            <pc:docMk/>
            <pc:sldMk cId="3970284272" sldId="270"/>
            <ac:picMk id="9" creationId="{FAF7E955-DE49-4D30-9F64-AEC9F41B91AB}"/>
          </ac:picMkLst>
        </pc:picChg>
        <pc:picChg chg="add del">
          <ac:chgData name="Hansdah, Gyanraj (Cognizant)" userId="S::2361781@cognizant.com::27353f1a-908f-41b5-a242-5a3d916ccb0d" providerId="AD" clId="Web-{3B270296-9BAE-18ED-035A-33D4482D1D27}" dt="2024-11-03T11:35:13.363" v="108"/>
          <ac:picMkLst>
            <pc:docMk/>
            <pc:sldMk cId="3970284272" sldId="270"/>
            <ac:picMk id="10" creationId="{2E4E23DB-4290-4A1B-9329-E9E588675DCA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27:43.478" v="69" actId="14100"/>
          <ac:picMkLst>
            <pc:docMk/>
            <pc:sldMk cId="3970284272" sldId="270"/>
            <ac:picMk id="11" creationId="{44D612EC-95D5-3F32-E3DE-B810171AC868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43:30.029" v="169" actId="14100"/>
          <ac:picMkLst>
            <pc:docMk/>
            <pc:sldMk cId="3970284272" sldId="270"/>
            <ac:picMk id="12" creationId="{03A23EA7-BAF5-2804-C6AA-53E183DBDFA5}"/>
          </ac:picMkLst>
        </pc:picChg>
        <pc:picChg chg="add del mod">
          <ac:chgData name="Hansdah, Gyanraj (Cognizant)" userId="S::2361781@cognizant.com::27353f1a-908f-41b5-a242-5a3d916ccb0d" providerId="AD" clId="Web-{3B270296-9BAE-18ED-035A-33D4482D1D27}" dt="2024-11-03T11:38:55.399" v="133"/>
          <ac:picMkLst>
            <pc:docMk/>
            <pc:sldMk cId="3970284272" sldId="270"/>
            <ac:picMk id="13" creationId="{086A6BC5-83BC-1E8A-B0D6-D9EA6782824C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33:08.140" v="99" actId="14100"/>
          <ac:picMkLst>
            <pc:docMk/>
            <pc:sldMk cId="3970284272" sldId="270"/>
            <ac:picMk id="14" creationId="{F3BA6A63-7509-101C-7A94-CA9DBF706649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33:46.656" v="105" actId="14100"/>
          <ac:picMkLst>
            <pc:docMk/>
            <pc:sldMk cId="3970284272" sldId="270"/>
            <ac:picMk id="15" creationId="{BA32C109-21BE-750F-4EBE-E2A8833AC024}"/>
          </ac:picMkLst>
        </pc:picChg>
        <pc:picChg chg="add del mod">
          <ac:chgData name="Hansdah, Gyanraj (Cognizant)" userId="S::2361781@cognizant.com::27353f1a-908f-41b5-a242-5a3d916ccb0d" providerId="AD" clId="Web-{3B270296-9BAE-18ED-035A-33D4482D1D27}" dt="2024-11-03T11:38:59.852" v="135"/>
          <ac:picMkLst>
            <pc:docMk/>
            <pc:sldMk cId="3970284272" sldId="270"/>
            <ac:picMk id="16" creationId="{BB2672B9-FE18-AFFC-9686-1E280F7F3318}"/>
          </ac:picMkLst>
        </pc:picChg>
      </pc:sldChg>
      <pc:sldChg chg="addSp delSp modSp add ord replId">
        <pc:chgData name="Hansdah, Gyanraj (Cognizant)" userId="S::2361781@cognizant.com::27353f1a-908f-41b5-a242-5a3d916ccb0d" providerId="AD" clId="Web-{3B270296-9BAE-18ED-035A-33D4482D1D27}" dt="2024-11-03T11:49:58.192" v="231"/>
        <pc:sldMkLst>
          <pc:docMk/>
          <pc:sldMk cId="3254673481" sldId="271"/>
        </pc:sldMkLst>
        <pc:spChg chg="del">
          <ac:chgData name="Hansdah, Gyanraj (Cognizant)" userId="S::2361781@cognizant.com::27353f1a-908f-41b5-a242-5a3d916ccb0d" providerId="AD" clId="Web-{3B270296-9BAE-18ED-035A-33D4482D1D27}" dt="2024-11-03T11:47:27.611" v="199"/>
          <ac:spMkLst>
            <pc:docMk/>
            <pc:sldMk cId="3254673481" sldId="271"/>
            <ac:spMk id="3" creationId="{B0F6B33F-2B1C-4675-B9F6-91E4148C8FE0}"/>
          </ac:spMkLst>
        </pc:spChg>
        <pc:picChg chg="add del">
          <ac:chgData name="Hansdah, Gyanraj (Cognizant)" userId="S::2361781@cognizant.com::27353f1a-908f-41b5-a242-5a3d916ccb0d" providerId="AD" clId="Web-{3B270296-9BAE-18ED-035A-33D4482D1D27}" dt="2024-11-03T11:47:29.783" v="200"/>
          <ac:picMkLst>
            <pc:docMk/>
            <pc:sldMk cId="3254673481" sldId="271"/>
            <ac:picMk id="4" creationId="{2A3A1DE2-E31B-4706-9039-96108D9F6660}"/>
          </ac:picMkLst>
        </pc:picChg>
        <pc:picChg chg="add del">
          <ac:chgData name="Hansdah, Gyanraj (Cognizant)" userId="S::2361781@cognizant.com::27353f1a-908f-41b5-a242-5a3d916ccb0d" providerId="AD" clId="Web-{3B270296-9BAE-18ED-035A-33D4482D1D27}" dt="2024-11-03T11:49:38.301" v="229"/>
          <ac:picMkLst>
            <pc:docMk/>
            <pc:sldMk cId="3254673481" sldId="271"/>
            <ac:picMk id="5" creationId="{68B35377-0908-46A3-8DBB-26CC4D4D796B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48:08.346" v="208"/>
          <ac:picMkLst>
            <pc:docMk/>
            <pc:sldMk cId="3254673481" sldId="271"/>
            <ac:picMk id="6" creationId="{2E60E66C-6B8C-4A40-9F97-6D41455538A7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48:56.316" v="218"/>
          <ac:picMkLst>
            <pc:docMk/>
            <pc:sldMk cId="3254673481" sldId="271"/>
            <ac:picMk id="7" creationId="{B4EA9C34-2C86-43F9-9169-29FD4A44DE25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49:15.519" v="222"/>
          <ac:picMkLst>
            <pc:docMk/>
            <pc:sldMk cId="3254673481" sldId="271"/>
            <ac:picMk id="8" creationId="{6D029205-0FFC-4005-B9EB-E49651E98236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49:31.645" v="227"/>
          <ac:picMkLst>
            <pc:docMk/>
            <pc:sldMk cId="3254673481" sldId="271"/>
            <ac:picMk id="9" creationId="{DC74AEEE-A122-46E2-8B72-E94588BF78CA}"/>
          </ac:picMkLst>
        </pc:picChg>
        <pc:picChg chg="add mod ord">
          <ac:chgData name="Hansdah, Gyanraj (Cognizant)" userId="S::2361781@cognizant.com::27353f1a-908f-41b5-a242-5a3d916ccb0d" providerId="AD" clId="Web-{3B270296-9BAE-18ED-035A-33D4482D1D27}" dt="2024-11-03T11:47:47.580" v="204" actId="14100"/>
          <ac:picMkLst>
            <pc:docMk/>
            <pc:sldMk cId="3254673481" sldId="271"/>
            <ac:picMk id="11" creationId="{C4864012-1093-A77B-D75E-689D0C0550D5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48:24.503" v="214" actId="14100"/>
          <ac:picMkLst>
            <pc:docMk/>
            <pc:sldMk cId="3254673481" sldId="271"/>
            <ac:picMk id="12" creationId="{14F37D18-80EA-7E1E-B984-DDD15EE95DF2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49:02.160" v="221" actId="14100"/>
          <ac:picMkLst>
            <pc:docMk/>
            <pc:sldMk cId="3254673481" sldId="271"/>
            <ac:picMk id="13" creationId="{16E0CFE4-D0FB-2AC3-8627-105FCF081D81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49:36.098" v="228" actId="1076"/>
          <ac:picMkLst>
            <pc:docMk/>
            <pc:sldMk cId="3254673481" sldId="271"/>
            <ac:picMk id="14" creationId="{4938F25B-5260-54AD-9A5E-D5DCC434942A}"/>
          </ac:picMkLst>
        </pc:picChg>
        <pc:picChg chg="add">
          <ac:chgData name="Hansdah, Gyanraj (Cognizant)" userId="S::2361781@cognizant.com::27353f1a-908f-41b5-a242-5a3d916ccb0d" providerId="AD" clId="Web-{3B270296-9BAE-18ED-035A-33D4482D1D27}" dt="2024-11-03T11:49:48.989" v="230"/>
          <ac:picMkLst>
            <pc:docMk/>
            <pc:sldMk cId="3254673481" sldId="271"/>
            <ac:picMk id="16" creationId="{C81BC8F4-60FE-F004-AEB3-AE164502C338}"/>
          </ac:picMkLst>
        </pc:picChg>
      </pc:sldChg>
      <pc:sldChg chg="addSp delSp modSp add replId">
        <pc:chgData name="Hansdah, Gyanraj (Cognizant)" userId="S::2361781@cognizant.com::27353f1a-908f-41b5-a242-5a3d916ccb0d" providerId="AD" clId="Web-{3B270296-9BAE-18ED-035A-33D4482D1D27}" dt="2024-11-03T11:43:13.388" v="168" actId="14100"/>
        <pc:sldMkLst>
          <pc:docMk/>
          <pc:sldMk cId="2390549372" sldId="272"/>
        </pc:sldMkLst>
        <pc:picChg chg="mod">
          <ac:chgData name="Hansdah, Gyanraj (Cognizant)" userId="S::2361781@cognizant.com::27353f1a-908f-41b5-a242-5a3d916ccb0d" providerId="AD" clId="Web-{3B270296-9BAE-18ED-035A-33D4482D1D27}" dt="2024-11-03T11:43:13.388" v="168" actId="14100"/>
          <ac:picMkLst>
            <pc:docMk/>
            <pc:sldMk cId="2390549372" sldId="272"/>
            <ac:picMk id="3" creationId="{D4D2833E-89F5-44E6-F19B-F186D0D6D21C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39:32.431" v="141"/>
          <ac:picMkLst>
            <pc:docMk/>
            <pc:sldMk cId="2390549372" sldId="272"/>
            <ac:picMk id="5" creationId="{D02BB800-82BF-B838-D98C-269ACBEC0D5C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40:14.916" v="149" actId="14100"/>
          <ac:picMkLst>
            <pc:docMk/>
            <pc:sldMk cId="2390549372" sldId="272"/>
            <ac:picMk id="6" creationId="{9EBC2BCD-289F-AED0-7319-8185D8EB5D7D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42:05.668" v="160" actId="14100"/>
          <ac:picMkLst>
            <pc:docMk/>
            <pc:sldMk cId="2390549372" sldId="272"/>
            <ac:picMk id="7" creationId="{713AF678-AD9C-80E7-2EEE-81C6E9AC4FB5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41:58.668" v="159" actId="14100"/>
          <ac:picMkLst>
            <pc:docMk/>
            <pc:sldMk cId="2390549372" sldId="272"/>
            <ac:picMk id="8" creationId="{47F184B2-7A46-F9CC-F5A3-43760A6CEE74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1:42:54.903" v="167" actId="14100"/>
          <ac:picMkLst>
            <pc:docMk/>
            <pc:sldMk cId="2390549372" sldId="272"/>
            <ac:picMk id="9" creationId="{DF256B39-C874-4172-A287-87D8C3056B23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39:31.571" v="140"/>
          <ac:picMkLst>
            <pc:docMk/>
            <pc:sldMk cId="2390549372" sldId="272"/>
            <ac:picMk id="11" creationId="{44D612EC-95D5-3F32-E3DE-B810171AC868}"/>
          </ac:picMkLst>
        </pc:picChg>
        <pc:picChg chg="del mod">
          <ac:chgData name="Hansdah, Gyanraj (Cognizant)" userId="S::2361781@cognizant.com::27353f1a-908f-41b5-a242-5a3d916ccb0d" providerId="AD" clId="Web-{3B270296-9BAE-18ED-035A-33D4482D1D27}" dt="2024-11-03T11:42:16.934" v="162"/>
          <ac:picMkLst>
            <pc:docMk/>
            <pc:sldMk cId="2390549372" sldId="272"/>
            <ac:picMk id="12" creationId="{03A23EA7-BAF5-2804-C6AA-53E183DBDFA5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39:38.462" v="142"/>
          <ac:picMkLst>
            <pc:docMk/>
            <pc:sldMk cId="2390549372" sldId="272"/>
            <ac:picMk id="13" creationId="{086A6BC5-83BC-1E8A-B0D6-D9EA6782824C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40:20.307" v="150"/>
          <ac:picMkLst>
            <pc:docMk/>
            <pc:sldMk cId="2390549372" sldId="272"/>
            <ac:picMk id="14" creationId="{F3BA6A63-7509-101C-7A94-CA9DBF706649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1:41:38.402" v="155"/>
          <ac:picMkLst>
            <pc:docMk/>
            <pc:sldMk cId="2390549372" sldId="272"/>
            <ac:picMk id="15" creationId="{BA32C109-21BE-750F-4EBE-E2A8833AC024}"/>
          </ac:picMkLst>
        </pc:picChg>
      </pc:sldChg>
      <pc:sldChg chg="addSp delSp modSp add replId">
        <pc:chgData name="Hansdah, Gyanraj (Cognizant)" userId="S::2361781@cognizant.com::27353f1a-908f-41b5-a242-5a3d916ccb0d" providerId="AD" clId="Web-{3B270296-9BAE-18ED-035A-33D4482D1D27}" dt="2024-11-03T12:37:04.821" v="273" actId="1076"/>
        <pc:sldMkLst>
          <pc:docMk/>
          <pc:sldMk cId="938592981" sldId="273"/>
        </pc:sldMkLst>
        <pc:spChg chg="del">
          <ac:chgData name="Hansdah, Gyanraj (Cognizant)" userId="S::2361781@cognizant.com::27353f1a-908f-41b5-a242-5a3d916ccb0d" providerId="AD" clId="Web-{3B270296-9BAE-18ED-035A-33D4482D1D27}" dt="2024-11-03T12:36:08.383" v="261"/>
          <ac:spMkLst>
            <pc:docMk/>
            <pc:sldMk cId="938592981" sldId="273"/>
            <ac:spMk id="13" creationId="{D4CBFC96-03FF-4E97-4F6D-FFF4DFCA2D80}"/>
          </ac:spMkLst>
        </pc:spChg>
        <pc:picChg chg="add mod ord">
          <ac:chgData name="Hansdah, Gyanraj (Cognizant)" userId="S::2361781@cognizant.com::27353f1a-908f-41b5-a242-5a3d916ccb0d" providerId="AD" clId="Web-{3B270296-9BAE-18ED-035A-33D4482D1D27}" dt="2024-11-03T12:37:04.821" v="273" actId="1076"/>
          <ac:picMkLst>
            <pc:docMk/>
            <pc:sldMk cId="938592981" sldId="273"/>
            <ac:picMk id="3" creationId="{CF17B0EE-4AD4-BC7D-6190-084206E4A5A5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2:36:11.476" v="262"/>
          <ac:picMkLst>
            <pc:docMk/>
            <pc:sldMk cId="938592981" sldId="273"/>
            <ac:picMk id="6" creationId="{631F6AD3-6881-1D85-7F42-164D26A1F139}"/>
          </ac:picMkLst>
        </pc:picChg>
        <pc:picChg chg="del mod">
          <ac:chgData name="Hansdah, Gyanraj (Cognizant)" userId="S::2361781@cognizant.com::27353f1a-908f-41b5-a242-5a3d916ccb0d" providerId="AD" clId="Web-{3B270296-9BAE-18ED-035A-33D4482D1D27}" dt="2024-11-03T12:36:56.540" v="269"/>
          <ac:picMkLst>
            <pc:docMk/>
            <pc:sldMk cId="938592981" sldId="273"/>
            <ac:picMk id="7" creationId="{F210F516-2FC1-5781-39BB-D03988FC9625}"/>
          </ac:picMkLst>
        </pc:picChg>
        <pc:picChg chg="mod">
          <ac:chgData name="Hansdah, Gyanraj (Cognizant)" userId="S::2361781@cognizant.com::27353f1a-908f-41b5-a242-5a3d916ccb0d" providerId="AD" clId="Web-{3B270296-9BAE-18ED-035A-33D4482D1D27}" dt="2024-11-03T12:36:31.305" v="268" actId="1076"/>
          <ac:picMkLst>
            <pc:docMk/>
            <pc:sldMk cId="938592981" sldId="273"/>
            <ac:picMk id="10" creationId="{2B27AFED-6AEA-3FB7-F0B5-B0C6C2342077}"/>
          </ac:picMkLst>
        </pc:picChg>
        <pc:picChg chg="mod">
          <ac:chgData name="Hansdah, Gyanraj (Cognizant)" userId="S::2361781@cognizant.com::27353f1a-908f-41b5-a242-5a3d916ccb0d" providerId="AD" clId="Web-{3B270296-9BAE-18ED-035A-33D4482D1D27}" dt="2024-11-03T12:37:01.759" v="272" actId="1076"/>
          <ac:picMkLst>
            <pc:docMk/>
            <pc:sldMk cId="938592981" sldId="273"/>
            <ac:picMk id="11" creationId="{E0D6F248-DB76-FD5E-53D6-8E2A12D0EE1C}"/>
          </ac:picMkLst>
        </pc:picChg>
      </pc:sldChg>
      <pc:sldChg chg="addSp delSp modSp add ord replId">
        <pc:chgData name="Hansdah, Gyanraj (Cognizant)" userId="S::2361781@cognizant.com::27353f1a-908f-41b5-a242-5a3d916ccb0d" providerId="AD" clId="Web-{3B270296-9BAE-18ED-035A-33D4482D1D27}" dt="2024-11-03T12:41:21.997" v="302" actId="1076"/>
        <pc:sldMkLst>
          <pc:docMk/>
          <pc:sldMk cId="2961646552" sldId="274"/>
        </pc:sldMkLst>
        <pc:spChg chg="del">
          <ac:chgData name="Hansdah, Gyanraj (Cognizant)" userId="S::2361781@cognizant.com::27353f1a-908f-41b5-a242-5a3d916ccb0d" providerId="AD" clId="Web-{3B270296-9BAE-18ED-035A-33D4482D1D27}" dt="2024-11-03T12:39:01.417" v="277"/>
          <ac:spMkLst>
            <pc:docMk/>
            <pc:sldMk cId="2961646552" sldId="274"/>
            <ac:spMk id="13" creationId="{D4CBFC96-03FF-4E97-4F6D-FFF4DFCA2D80}"/>
          </ac:spMkLst>
        </pc:spChg>
        <pc:picChg chg="add mod ord">
          <ac:chgData name="Hansdah, Gyanraj (Cognizant)" userId="S::2361781@cognizant.com::27353f1a-908f-41b5-a242-5a3d916ccb0d" providerId="AD" clId="Web-{3B270296-9BAE-18ED-035A-33D4482D1D27}" dt="2024-11-03T12:39:30.511" v="288" actId="14100"/>
          <ac:picMkLst>
            <pc:docMk/>
            <pc:sldMk cId="2961646552" sldId="274"/>
            <ac:picMk id="3" creationId="{7887C02B-3BFA-07FC-71FA-44A58B43F2C1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2:39:56.558" v="293" actId="14100"/>
          <ac:picMkLst>
            <pc:docMk/>
            <pc:sldMk cId="2961646552" sldId="274"/>
            <ac:picMk id="4" creationId="{72DE0CAB-B48F-843E-4388-E9FCEFE827FC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2:39:04.636" v="278"/>
          <ac:picMkLst>
            <pc:docMk/>
            <pc:sldMk cId="2961646552" sldId="274"/>
            <ac:picMk id="6" creationId="{631F6AD3-6881-1D85-7F42-164D26A1F139}"/>
          </ac:picMkLst>
        </pc:picChg>
        <pc:picChg chg="del">
          <ac:chgData name="Hansdah, Gyanraj (Cognizant)" userId="S::2361781@cognizant.com::27353f1a-908f-41b5-a242-5a3d916ccb0d" providerId="AD" clId="Web-{3B270296-9BAE-18ED-035A-33D4482D1D27}" dt="2024-11-03T12:39:35.792" v="289"/>
          <ac:picMkLst>
            <pc:docMk/>
            <pc:sldMk cId="2961646552" sldId="274"/>
            <ac:picMk id="7" creationId="{F210F516-2FC1-5781-39BB-D03988FC9625}"/>
          </ac:picMkLst>
        </pc:picChg>
        <pc:picChg chg="mod">
          <ac:chgData name="Hansdah, Gyanraj (Cognizant)" userId="S::2361781@cognizant.com::27353f1a-908f-41b5-a242-5a3d916ccb0d" providerId="AD" clId="Web-{3B270296-9BAE-18ED-035A-33D4482D1D27}" dt="2024-11-03T12:41:21.997" v="302" actId="1076"/>
          <ac:picMkLst>
            <pc:docMk/>
            <pc:sldMk cId="2961646552" sldId="274"/>
            <ac:picMk id="10" creationId="{2B27AFED-6AEA-3FB7-F0B5-B0C6C2342077}"/>
          </ac:picMkLst>
        </pc:picChg>
      </pc:sldChg>
      <pc:sldChg chg="addSp delSp modSp add replId">
        <pc:chgData name="Hansdah, Gyanraj (Cognizant)" userId="S::2361781@cognizant.com::27353f1a-908f-41b5-a242-5a3d916ccb0d" providerId="AD" clId="Web-{3B270296-9BAE-18ED-035A-33D4482D1D27}" dt="2024-11-03T12:41:40.857" v="303" actId="14100"/>
        <pc:sldMkLst>
          <pc:docMk/>
          <pc:sldMk cId="3299355600" sldId="275"/>
        </pc:sldMkLst>
        <pc:spChg chg="add mod">
          <ac:chgData name="Hansdah, Gyanraj (Cognizant)" userId="S::2361781@cognizant.com::27353f1a-908f-41b5-a242-5a3d916ccb0d" providerId="AD" clId="Web-{3B270296-9BAE-18ED-035A-33D4482D1D27}" dt="2024-11-03T12:40:49.403" v="297"/>
          <ac:spMkLst>
            <pc:docMk/>
            <pc:sldMk cId="3299355600" sldId="275"/>
            <ac:spMk id="6" creationId="{B96E234F-CFFD-BA2F-9B89-D8B759EA1149}"/>
          </ac:spMkLst>
        </pc:spChg>
        <pc:picChg chg="del">
          <ac:chgData name="Hansdah, Gyanraj (Cognizant)" userId="S::2361781@cognizant.com::27353f1a-908f-41b5-a242-5a3d916ccb0d" providerId="AD" clId="Web-{3B270296-9BAE-18ED-035A-33D4482D1D27}" dt="2024-11-03T12:40:49.403" v="297"/>
          <ac:picMkLst>
            <pc:docMk/>
            <pc:sldMk cId="3299355600" sldId="275"/>
            <ac:picMk id="3" creationId="{CF17B0EE-4AD4-BC7D-6190-084206E4A5A5}"/>
          </ac:picMkLst>
        </pc:picChg>
        <pc:picChg chg="add mod">
          <ac:chgData name="Hansdah, Gyanraj (Cognizant)" userId="S::2361781@cognizant.com::27353f1a-908f-41b5-a242-5a3d916ccb0d" providerId="AD" clId="Web-{3B270296-9BAE-18ED-035A-33D4482D1D27}" dt="2024-11-03T12:41:40.857" v="303" actId="14100"/>
          <ac:picMkLst>
            <pc:docMk/>
            <pc:sldMk cId="3299355600" sldId="275"/>
            <ac:picMk id="4" creationId="{7A0CEF91-F0D3-8A1F-3227-E14C9EF8FBD0}"/>
          </ac:picMkLst>
        </pc:picChg>
      </pc:sldChg>
    </pc:docChg>
  </pc:docChgLst>
  <pc:docChgLst>
    <pc:chgData name="Khan, Mohd Aatif (Cognizant)" userId="2bd4c269-7edb-44c4-a5f5-96f2f19d3954" providerId="ADAL" clId="{263C8C1E-33E3-43FC-9DD3-2010C5DECA75}"/>
    <pc:docChg chg="undo custSel delSld modSld">
      <pc:chgData name="Khan, Mohd Aatif (Cognizant)" userId="2bd4c269-7edb-44c4-a5f5-96f2f19d3954" providerId="ADAL" clId="{263C8C1E-33E3-43FC-9DD3-2010C5DECA75}" dt="2022-01-16T06:08:59.332" v="464" actId="207"/>
      <pc:docMkLst>
        <pc:docMk/>
      </pc:docMkLst>
      <pc:sldChg chg="addSp delSp modSp mod delDesignElem">
        <pc:chgData name="Khan, Mohd Aatif (Cognizant)" userId="2bd4c269-7edb-44c4-a5f5-96f2f19d3954" providerId="ADAL" clId="{263C8C1E-33E3-43FC-9DD3-2010C5DECA75}" dt="2022-01-16T04:44:00.742" v="375" actId="20577"/>
        <pc:sldMkLst>
          <pc:docMk/>
          <pc:sldMk cId="1897544480" sldId="256"/>
        </pc:sldMkLst>
        <pc:spChg chg="mod">
          <ac:chgData name="Khan, Mohd Aatif (Cognizant)" userId="2bd4c269-7edb-44c4-a5f5-96f2f19d3954" providerId="ADAL" clId="{263C8C1E-33E3-43FC-9DD3-2010C5DECA75}" dt="2022-01-16T04:43:15.776" v="357" actId="207"/>
          <ac:spMkLst>
            <pc:docMk/>
            <pc:sldMk cId="1897544480" sldId="256"/>
            <ac:spMk id="2" creationId="{42F774C3-944E-4859-86D9-F950979BCF76}"/>
          </ac:spMkLst>
        </pc:spChg>
        <pc:spChg chg="mod">
          <ac:chgData name="Khan, Mohd Aatif (Cognizant)" userId="2bd4c269-7edb-44c4-a5f5-96f2f19d3954" providerId="ADAL" clId="{263C8C1E-33E3-43FC-9DD3-2010C5DECA75}" dt="2022-01-16T04:44:00.742" v="375" actId="20577"/>
          <ac:spMkLst>
            <pc:docMk/>
            <pc:sldMk cId="1897544480" sldId="256"/>
            <ac:spMk id="3" creationId="{73D0B07A-0ECF-4230-9D79-11B651B3D401}"/>
          </ac:spMkLst>
        </pc:spChg>
        <pc:spChg chg="add del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1897544480" sldId="256"/>
            <ac:spMk id="73" creationId="{A5DAD495-25F8-4413-A942-74DE042C3324}"/>
          </ac:spMkLst>
        </pc:sp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1897544480" sldId="256"/>
            <ac:picMk id="75" creationId="{6B55C6FA-DC23-4AAD-B39A-BB3B91BD240E}"/>
          </ac:picMkLst>
        </pc:pic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1897544480" sldId="256"/>
            <ac:picMk id="1033" creationId="{611FE5B4-6602-475C-B3BF-A15104D01822}"/>
          </ac:picMkLst>
        </pc:picChg>
      </pc:sldChg>
      <pc:sldChg chg="modSp mod">
        <pc:chgData name="Khan, Mohd Aatif (Cognizant)" userId="2bd4c269-7edb-44c4-a5f5-96f2f19d3954" providerId="ADAL" clId="{263C8C1E-33E3-43FC-9DD3-2010C5DECA75}" dt="2022-01-16T06:05:33.426" v="448" actId="20577"/>
        <pc:sldMkLst>
          <pc:docMk/>
          <pc:sldMk cId="477776398" sldId="257"/>
        </pc:sldMkLst>
        <pc:spChg chg="mod">
          <ac:chgData name="Khan, Mohd Aatif (Cognizant)" userId="2bd4c269-7edb-44c4-a5f5-96f2f19d3954" providerId="ADAL" clId="{263C8C1E-33E3-43FC-9DD3-2010C5DECA75}" dt="2022-01-11T14:26:13.260" v="234" actId="113"/>
          <ac:spMkLst>
            <pc:docMk/>
            <pc:sldMk cId="477776398" sldId="257"/>
            <ac:spMk id="2" creationId="{F7FDF671-207C-4B14-9324-C261E151CD00}"/>
          </ac:spMkLst>
        </pc:spChg>
        <pc:spChg chg="mod">
          <ac:chgData name="Khan, Mohd Aatif (Cognizant)" userId="2bd4c269-7edb-44c4-a5f5-96f2f19d3954" providerId="ADAL" clId="{263C8C1E-33E3-43FC-9DD3-2010C5DECA75}" dt="2022-01-16T06:05:33.426" v="448" actId="20577"/>
          <ac:spMkLst>
            <pc:docMk/>
            <pc:sldMk cId="477776398" sldId="257"/>
            <ac:spMk id="18" creationId="{12B336C1-9466-4095-8C8B-C30472C000EE}"/>
          </ac:spMkLst>
        </pc:spChg>
        <pc:spChg chg="mod">
          <ac:chgData name="Khan, Mohd Aatif (Cognizant)" userId="2bd4c269-7edb-44c4-a5f5-96f2f19d3954" providerId="ADAL" clId="{263C8C1E-33E3-43FC-9DD3-2010C5DECA75}" dt="2022-01-16T04:46:42.731" v="438" actId="20577"/>
          <ac:spMkLst>
            <pc:docMk/>
            <pc:sldMk cId="477776398" sldId="257"/>
            <ac:spMk id="19" creationId="{2B009D7A-07EA-4E24-AB74-8B33F612A2A4}"/>
          </ac:spMkLst>
        </pc:spChg>
      </pc:sldChg>
      <pc:sldChg chg="addSp delSp modSp mod">
        <pc:chgData name="Khan, Mohd Aatif (Cognizant)" userId="2bd4c269-7edb-44c4-a5f5-96f2f19d3954" providerId="ADAL" clId="{263C8C1E-33E3-43FC-9DD3-2010C5DECA75}" dt="2022-01-16T04:47:21.405" v="440" actId="33524"/>
        <pc:sldMkLst>
          <pc:docMk/>
          <pc:sldMk cId="2921392149" sldId="259"/>
        </pc:sldMkLst>
        <pc:spChg chg="mod">
          <ac:chgData name="Khan, Mohd Aatif (Cognizant)" userId="2bd4c269-7edb-44c4-a5f5-96f2f19d3954" providerId="ADAL" clId="{263C8C1E-33E3-43FC-9DD3-2010C5DECA75}" dt="2022-01-16T04:34:48.260" v="309" actId="1076"/>
          <ac:spMkLst>
            <pc:docMk/>
            <pc:sldMk cId="2921392149" sldId="259"/>
            <ac:spMk id="2" creationId="{6A52E792-917E-4ADA-8ADE-5D6A2664A924}"/>
          </ac:spMkLst>
        </pc:spChg>
        <pc:spChg chg="add del">
          <ac:chgData name="Khan, Mohd Aatif (Cognizant)" userId="2bd4c269-7edb-44c4-a5f5-96f2f19d3954" providerId="ADAL" clId="{263C8C1E-33E3-43FC-9DD3-2010C5DECA75}" dt="2022-01-16T04:35:02.142" v="311" actId="11529"/>
          <ac:spMkLst>
            <pc:docMk/>
            <pc:sldMk cId="2921392149" sldId="259"/>
            <ac:spMk id="3" creationId="{D5A2844F-4F75-4572-80A0-3DF86D549FD0}"/>
          </ac:spMkLst>
        </pc:spChg>
        <pc:graphicFrameChg chg="mod">
          <ac:chgData name="Khan, Mohd Aatif (Cognizant)" userId="2bd4c269-7edb-44c4-a5f5-96f2f19d3954" providerId="ADAL" clId="{263C8C1E-33E3-43FC-9DD3-2010C5DECA75}" dt="2022-01-16T04:47:21.405" v="440" actId="33524"/>
          <ac:graphicFrameMkLst>
            <pc:docMk/>
            <pc:sldMk cId="2921392149" sldId="259"/>
            <ac:graphicFrameMk id="32" creationId="{DB03C7CD-AF14-4EC4-9EF8-781875EB7D1C}"/>
          </ac:graphicFrameMkLst>
        </pc:graphicFrameChg>
      </pc:sldChg>
      <pc:sldChg chg="addSp delSp modSp mod delDesignElem">
        <pc:chgData name="Khan, Mohd Aatif (Cognizant)" userId="2bd4c269-7edb-44c4-a5f5-96f2f19d3954" providerId="ADAL" clId="{263C8C1E-33E3-43FC-9DD3-2010C5DECA75}" dt="2022-01-16T06:05:01.692" v="446" actId="207"/>
        <pc:sldMkLst>
          <pc:docMk/>
          <pc:sldMk cId="12263928" sldId="260"/>
        </pc:sldMkLst>
        <pc:spChg chg="mod">
          <ac:chgData name="Khan, Mohd Aatif (Cognizant)" userId="2bd4c269-7edb-44c4-a5f5-96f2f19d3954" providerId="ADAL" clId="{263C8C1E-33E3-43FC-9DD3-2010C5DECA75}" dt="2022-01-16T06:05:01.692" v="446" actId="207"/>
          <ac:spMkLst>
            <pc:docMk/>
            <pc:sldMk cId="12263928" sldId="260"/>
            <ac:spMk id="2" creationId="{EEAB927F-23F4-452D-845B-1ED86E863C32}"/>
          </ac:spMkLst>
        </pc:spChg>
        <pc:spChg chg="add del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12263928" sldId="260"/>
            <ac:spMk id="13" creationId="{2BFD9BBE-CACA-434E-973B-903707B17660}"/>
          </ac:spMkLst>
        </pc:spChg>
        <pc:spChg chg="add del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12263928" sldId="260"/>
            <ac:spMk id="15" creationId="{DA335373-4C5E-45BD-8EFF-190A1E76CD89}"/>
          </ac:spMkLst>
        </pc:spChg>
        <pc:graphicFrameChg chg="modGraphic">
          <ac:chgData name="Khan, Mohd Aatif (Cognizant)" userId="2bd4c269-7edb-44c4-a5f5-96f2f19d3954" providerId="ADAL" clId="{263C8C1E-33E3-43FC-9DD3-2010C5DECA75}" dt="2022-01-16T06:04:52.696" v="444" actId="20577"/>
          <ac:graphicFrameMkLst>
            <pc:docMk/>
            <pc:sldMk cId="12263928" sldId="260"/>
            <ac:graphicFrameMk id="4" creationId="{4B5C6881-5ADF-4276-89E0-DA4A91DC7ADE}"/>
          </ac:graphicFrameMkLst>
        </pc:graphicFrame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12263928" sldId="260"/>
            <ac:picMk id="9" creationId="{25496B42-CC46-4183-B481-887CD3E8C725}"/>
          </ac:picMkLst>
        </pc:pic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12263928" sldId="260"/>
            <ac:picMk id="11" creationId="{E2758CE0-F916-4DCE-88D1-71430BE441B2}"/>
          </ac:picMkLst>
        </pc:pic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12263928" sldId="260"/>
            <ac:picMk id="22" creationId="{FC559A65-05EE-4AF2-8C3B-B051D7A2AE2D}"/>
          </ac:picMkLst>
        </pc:picChg>
      </pc:sldChg>
      <pc:sldChg chg="modSp mod">
        <pc:chgData name="Khan, Mohd Aatif (Cognizant)" userId="2bd4c269-7edb-44c4-a5f5-96f2f19d3954" providerId="ADAL" clId="{263C8C1E-33E3-43FC-9DD3-2010C5DECA75}" dt="2022-01-16T04:41:39.836" v="355" actId="207"/>
        <pc:sldMkLst>
          <pc:docMk/>
          <pc:sldMk cId="3360485104" sldId="262"/>
        </pc:sldMkLst>
        <pc:spChg chg="mod">
          <ac:chgData name="Khan, Mohd Aatif (Cognizant)" userId="2bd4c269-7edb-44c4-a5f5-96f2f19d3954" providerId="ADAL" clId="{263C8C1E-33E3-43FC-9DD3-2010C5DECA75}" dt="2022-01-16T04:41:39.836" v="355" actId="207"/>
          <ac:spMkLst>
            <pc:docMk/>
            <pc:sldMk cId="3360485104" sldId="262"/>
            <ac:spMk id="2" creationId="{D306C2B3-E464-4E28-AB7E-928B0766BF1E}"/>
          </ac:spMkLst>
        </pc:spChg>
      </pc:sldChg>
      <pc:sldChg chg="modSp mod">
        <pc:chgData name="Khan, Mohd Aatif (Cognizant)" userId="2bd4c269-7edb-44c4-a5f5-96f2f19d3954" providerId="ADAL" clId="{263C8C1E-33E3-43FC-9DD3-2010C5DECA75}" dt="2022-01-16T04:41:33.205" v="354" actId="2711"/>
        <pc:sldMkLst>
          <pc:docMk/>
          <pc:sldMk cId="2778074436" sldId="263"/>
        </pc:sldMkLst>
        <pc:spChg chg="mod">
          <ac:chgData name="Khan, Mohd Aatif (Cognizant)" userId="2bd4c269-7edb-44c4-a5f5-96f2f19d3954" providerId="ADAL" clId="{263C8C1E-33E3-43FC-9DD3-2010C5DECA75}" dt="2022-01-16T04:41:33.205" v="354" actId="2711"/>
          <ac:spMkLst>
            <pc:docMk/>
            <pc:sldMk cId="2778074436" sldId="263"/>
            <ac:spMk id="2" creationId="{B8FBFF89-0072-4997-B013-FB795610BFB6}"/>
          </ac:spMkLst>
        </pc:spChg>
        <pc:spChg chg="mod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2778074436" sldId="263"/>
            <ac:spMk id="3" creationId="{B0F6B33F-2B1C-4675-B9F6-91E4148C8FE0}"/>
          </ac:spMkLst>
        </pc:spChg>
      </pc:sldChg>
      <pc:sldChg chg="addSp delSp delDesignElem">
        <pc:chgData name="Khan, Mohd Aatif (Cognizant)" userId="2bd4c269-7edb-44c4-a5f5-96f2f19d3954" providerId="ADAL" clId="{263C8C1E-33E3-43FC-9DD3-2010C5DECA75}" dt="2022-01-16T04:41:02.588" v="348"/>
        <pc:sldMkLst>
          <pc:docMk/>
          <pc:sldMk cId="1630902460" sldId="264"/>
        </pc:sldMkLst>
        <pc:spChg chg="add del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1630902460" sldId="264"/>
            <ac:spMk id="17" creationId="{88C8491E-818C-4AE7-BBAA-80BE32FD99EB}"/>
          </ac:spMkLst>
        </pc:spChg>
        <pc:spChg chg="add del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1630902460" sldId="264"/>
            <ac:spMk id="20" creationId="{37CCBFA6-32E5-4FFD-A52A-9EA1CBF9D49D}"/>
          </ac:spMkLst>
        </pc:sp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1630902460" sldId="264"/>
            <ac:picMk id="18" creationId="{9A0F0AC6-A89F-416B-9FA4-48E664065E73}"/>
          </ac:picMkLst>
        </pc:pic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1630902460" sldId="264"/>
            <ac:picMk id="19" creationId="{C31AA009-40AD-4098-8AE7-680CA35C6EAA}"/>
          </ac:picMkLst>
        </pc:pic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1630902460" sldId="264"/>
            <ac:picMk id="21" creationId="{8B3A8DA3-6E81-4BA8-A084-FE4E32A32BB6}"/>
          </ac:picMkLst>
        </pc:picChg>
      </pc:sldChg>
      <pc:sldChg chg="modSp mod">
        <pc:chgData name="Khan, Mohd Aatif (Cognizant)" userId="2bd4c269-7edb-44c4-a5f5-96f2f19d3954" providerId="ADAL" clId="{263C8C1E-33E3-43FC-9DD3-2010C5DECA75}" dt="2022-01-16T04:47:42.982" v="441" actId="27107"/>
        <pc:sldMkLst>
          <pc:docMk/>
          <pc:sldMk cId="4220149125" sldId="265"/>
        </pc:sldMkLst>
        <pc:spChg chg="mod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4220149125" sldId="265"/>
            <ac:spMk id="2" creationId="{BB93A8D7-1B32-4468-AA43-F4ED87B1B47B}"/>
          </ac:spMkLst>
        </pc:spChg>
        <pc:graphicFrameChg chg="modGraphic">
          <ac:chgData name="Khan, Mohd Aatif (Cognizant)" userId="2bd4c269-7edb-44c4-a5f5-96f2f19d3954" providerId="ADAL" clId="{263C8C1E-33E3-43FC-9DD3-2010C5DECA75}" dt="2022-01-16T04:47:42.982" v="441" actId="27107"/>
          <ac:graphicFrameMkLst>
            <pc:docMk/>
            <pc:sldMk cId="4220149125" sldId="265"/>
            <ac:graphicFrameMk id="17" creationId="{BD53BDF7-772C-4A4A-988E-94B300E90C8C}"/>
          </ac:graphicFrameMkLst>
        </pc:graphicFrameChg>
      </pc:sldChg>
      <pc:sldChg chg="addSp delSp modSp mod delDesignElem">
        <pc:chgData name="Khan, Mohd Aatif (Cognizant)" userId="2bd4c269-7edb-44c4-a5f5-96f2f19d3954" providerId="ADAL" clId="{263C8C1E-33E3-43FC-9DD3-2010C5DECA75}" dt="2022-01-16T06:08:59.332" v="464" actId="207"/>
        <pc:sldMkLst>
          <pc:docMk/>
          <pc:sldMk cId="273993438" sldId="266"/>
        </pc:sldMkLst>
        <pc:spChg chg="mod">
          <ac:chgData name="Khan, Mohd Aatif (Cognizant)" userId="2bd4c269-7edb-44c4-a5f5-96f2f19d3954" providerId="ADAL" clId="{263C8C1E-33E3-43FC-9DD3-2010C5DECA75}" dt="2022-01-16T04:30:45.616" v="258" actId="207"/>
          <ac:spMkLst>
            <pc:docMk/>
            <pc:sldMk cId="273993438" sldId="266"/>
            <ac:spMk id="24" creationId="{CD371060-BA90-4AD0-A0B2-34F73CAAC2AB}"/>
          </ac:spMkLst>
        </pc:spChg>
        <pc:spChg chg="mod">
          <ac:chgData name="Khan, Mohd Aatif (Cognizant)" userId="2bd4c269-7edb-44c4-a5f5-96f2f19d3954" providerId="ADAL" clId="{263C8C1E-33E3-43FC-9DD3-2010C5DECA75}" dt="2022-01-16T04:30:50.838" v="259" actId="207"/>
          <ac:spMkLst>
            <pc:docMk/>
            <pc:sldMk cId="273993438" sldId="266"/>
            <ac:spMk id="25" creationId="{7AB82559-7C99-4651-A3F7-CDE264A79B16}"/>
          </ac:spMkLst>
        </pc:spChg>
        <pc:spChg chg="mod">
          <ac:chgData name="Khan, Mohd Aatif (Cognizant)" userId="2bd4c269-7edb-44c4-a5f5-96f2f19d3954" providerId="ADAL" clId="{263C8C1E-33E3-43FC-9DD3-2010C5DECA75}" dt="2022-01-16T06:08:59.332" v="464" actId="207"/>
          <ac:spMkLst>
            <pc:docMk/>
            <pc:sldMk cId="273993438" sldId="266"/>
            <ac:spMk id="26" creationId="{24721631-CB05-4499-A5F9-DC43E1CF910E}"/>
          </ac:spMkLst>
        </pc:spChg>
        <pc:spChg chg="mod">
          <ac:chgData name="Khan, Mohd Aatif (Cognizant)" userId="2bd4c269-7edb-44c4-a5f5-96f2f19d3954" providerId="ADAL" clId="{263C8C1E-33E3-43FC-9DD3-2010C5DECA75}" dt="2022-01-16T04:31:02.134" v="261" actId="207"/>
          <ac:spMkLst>
            <pc:docMk/>
            <pc:sldMk cId="273993438" sldId="266"/>
            <ac:spMk id="27" creationId="{AADE034B-7E6B-47BB-9C4C-2DBE3FDFB6E6}"/>
          </ac:spMkLst>
        </pc:spChg>
        <pc:spChg chg="add del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273993438" sldId="266"/>
            <ac:spMk id="28" creationId="{E3F012C5-2940-4F3E-BB5E-B8B2C9E82914}"/>
          </ac:spMkLst>
        </pc:spChg>
        <pc:spChg chg="add del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273993438" sldId="266"/>
            <ac:spMk id="30" creationId="{EB37C977-E7E3-44AC-AEC8-2E276419094B}"/>
          </ac:spMkLst>
        </pc:sp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273993438" sldId="266"/>
            <ac:picMk id="32" creationId="{A70DF37D-86A3-45DB-B1C1-580462D4BB6D}"/>
          </ac:picMkLst>
        </pc:picChg>
      </pc:sldChg>
      <pc:sldChg chg="addSp delSp modSp mod delDesignElem">
        <pc:chgData name="Khan, Mohd Aatif (Cognizant)" userId="2bd4c269-7edb-44c4-a5f5-96f2f19d3954" providerId="ADAL" clId="{263C8C1E-33E3-43FC-9DD3-2010C5DECA75}" dt="2022-01-16T06:07:15.239" v="456" actId="1076"/>
        <pc:sldMkLst>
          <pc:docMk/>
          <pc:sldMk cId="3363544305" sldId="267"/>
        </pc:sldMkLst>
        <pc:spChg chg="mod ord">
          <ac:chgData name="Khan, Mohd Aatif (Cognizant)" userId="2bd4c269-7edb-44c4-a5f5-96f2f19d3954" providerId="ADAL" clId="{263C8C1E-33E3-43FC-9DD3-2010C5DECA75}" dt="2022-01-16T04:47:51.413" v="442" actId="114"/>
          <ac:spMkLst>
            <pc:docMk/>
            <pc:sldMk cId="3363544305" sldId="267"/>
            <ac:spMk id="2" creationId="{3C0CF588-B136-4AD6-961D-5D3F6A8FAD38}"/>
          </ac:spMkLst>
        </pc:spChg>
        <pc:spChg chg="add del mod">
          <ac:chgData name="Khan, Mohd Aatif (Cognizant)" userId="2bd4c269-7edb-44c4-a5f5-96f2f19d3954" providerId="ADAL" clId="{263C8C1E-33E3-43FC-9DD3-2010C5DECA75}" dt="2022-01-16T04:39:22.899" v="320" actId="931"/>
          <ac:spMkLst>
            <pc:docMk/>
            <pc:sldMk cId="3363544305" sldId="267"/>
            <ac:spMk id="7" creationId="{F3912738-B81E-4E16-8500-5BA9EC03EC10}"/>
          </ac:spMkLst>
        </pc:spChg>
        <pc:spChg chg="add del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3363544305" sldId="267"/>
            <ac:spMk id="40" creationId="{0178EB3C-836F-456A-9F48-DA5FB25CC833}"/>
          </ac:spMkLst>
        </pc:spChg>
        <pc:spChg chg="add del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3363544305" sldId="267"/>
            <ac:spMk id="45" creationId="{19F9D74A-B1D8-4134-AC6A-6D18BCD573EB}"/>
          </ac:spMkLst>
        </pc:spChg>
        <pc:spChg chg="add del">
          <ac:chgData name="Khan, Mohd Aatif (Cognizant)" userId="2bd4c269-7edb-44c4-a5f5-96f2f19d3954" providerId="ADAL" clId="{263C8C1E-33E3-43FC-9DD3-2010C5DECA75}" dt="2022-01-16T04:41:02.588" v="348"/>
          <ac:spMkLst>
            <pc:docMk/>
            <pc:sldMk cId="3363544305" sldId="267"/>
            <ac:spMk id="49" creationId="{5B3819EF-CE11-491D-8481-136E27AA76CB}"/>
          </ac:spMkLst>
        </pc:spChg>
        <pc:spChg chg="add del">
          <ac:chgData name="Khan, Mohd Aatif (Cognizant)" userId="2bd4c269-7edb-44c4-a5f5-96f2f19d3954" providerId="ADAL" clId="{263C8C1E-33E3-43FC-9DD3-2010C5DECA75}" dt="2022-01-16T04:40:01.495" v="327" actId="26606"/>
          <ac:spMkLst>
            <pc:docMk/>
            <pc:sldMk cId="3363544305" sldId="267"/>
            <ac:spMk id="55" creationId="{9E7480E5-6EA4-496D-939F-B19B219A40BB}"/>
          </ac:spMkLst>
        </pc:spChg>
        <pc:spChg chg="add del">
          <ac:chgData name="Khan, Mohd Aatif (Cognizant)" userId="2bd4c269-7edb-44c4-a5f5-96f2f19d3954" providerId="ADAL" clId="{263C8C1E-33E3-43FC-9DD3-2010C5DECA75}" dt="2022-01-16T04:40:01.495" v="327" actId="26606"/>
          <ac:spMkLst>
            <pc:docMk/>
            <pc:sldMk cId="3363544305" sldId="267"/>
            <ac:spMk id="58" creationId="{7DABEFCB-0898-453F-A0D3-637F6C4C1435}"/>
          </ac:spMkLst>
        </pc:spChg>
        <pc:spChg chg="add del">
          <ac:chgData name="Khan, Mohd Aatif (Cognizant)" userId="2bd4c269-7edb-44c4-a5f5-96f2f19d3954" providerId="ADAL" clId="{263C8C1E-33E3-43FC-9DD3-2010C5DECA75}" dt="2022-01-16T04:40:01.495" v="327" actId="26606"/>
          <ac:spMkLst>
            <pc:docMk/>
            <pc:sldMk cId="3363544305" sldId="267"/>
            <ac:spMk id="62" creationId="{BFA2CB77-DBFC-4C4F-AD56-C993DF74D30D}"/>
          </ac:spMkLst>
        </pc:spChg>
        <pc:spChg chg="add del">
          <ac:chgData name="Khan, Mohd Aatif (Cognizant)" userId="2bd4c269-7edb-44c4-a5f5-96f2f19d3954" providerId="ADAL" clId="{263C8C1E-33E3-43FC-9DD3-2010C5DECA75}" dt="2022-01-16T04:40:01.495" v="327" actId="26606"/>
          <ac:spMkLst>
            <pc:docMk/>
            <pc:sldMk cId="3363544305" sldId="267"/>
            <ac:spMk id="64" creationId="{7761885C-DA79-4C6C-933A-FD7927B70FFC}"/>
          </ac:spMkLst>
        </pc:spChg>
        <pc:spChg chg="add del">
          <ac:chgData name="Khan, Mohd Aatif (Cognizant)" userId="2bd4c269-7edb-44c4-a5f5-96f2f19d3954" providerId="ADAL" clId="{263C8C1E-33E3-43FC-9DD3-2010C5DECA75}" dt="2022-01-16T04:40:01.495" v="327" actId="26606"/>
          <ac:spMkLst>
            <pc:docMk/>
            <pc:sldMk cId="3363544305" sldId="267"/>
            <ac:spMk id="68" creationId="{79B78619-932E-485B-A7FF-3FC494190256}"/>
          </ac:spMkLst>
        </pc:spChg>
        <pc:spChg chg="add del">
          <ac:chgData name="Khan, Mohd Aatif (Cognizant)" userId="2bd4c269-7edb-44c4-a5f5-96f2f19d3954" providerId="ADAL" clId="{263C8C1E-33E3-43FC-9DD3-2010C5DECA75}" dt="2022-01-16T04:40:03.466" v="329" actId="26606"/>
          <ac:spMkLst>
            <pc:docMk/>
            <pc:sldMk cId="3363544305" sldId="267"/>
            <ac:spMk id="72" creationId="{77944F9A-A340-45ED-A348-A1A2398CF0B7}"/>
          </ac:spMkLst>
        </pc:spChg>
        <pc:picChg chg="mod ord">
          <ac:chgData name="Khan, Mohd Aatif (Cognizant)" userId="2bd4c269-7edb-44c4-a5f5-96f2f19d3954" providerId="ADAL" clId="{263C8C1E-33E3-43FC-9DD3-2010C5DECA75}" dt="2022-01-16T06:07:08.225" v="454" actId="1076"/>
          <ac:picMkLst>
            <pc:docMk/>
            <pc:sldMk cId="3363544305" sldId="267"/>
            <ac:picMk id="3" creationId="{00000000-0000-0000-0000-000000000000}"/>
          </ac:picMkLst>
        </pc:picChg>
        <pc:picChg chg="mod">
          <ac:chgData name="Khan, Mohd Aatif (Cognizant)" userId="2bd4c269-7edb-44c4-a5f5-96f2f19d3954" providerId="ADAL" clId="{263C8C1E-33E3-43FC-9DD3-2010C5DECA75}" dt="2022-01-16T06:07:04.557" v="453" actId="1076"/>
          <ac:picMkLst>
            <pc:docMk/>
            <pc:sldMk cId="3363544305" sldId="267"/>
            <ac:picMk id="4" creationId="{00000000-0000-0000-0000-000000000000}"/>
          </ac:picMkLst>
        </pc:picChg>
        <pc:picChg chg="mod ord">
          <ac:chgData name="Khan, Mohd Aatif (Cognizant)" userId="2bd4c269-7edb-44c4-a5f5-96f2f19d3954" providerId="ADAL" clId="{263C8C1E-33E3-43FC-9DD3-2010C5DECA75}" dt="2022-01-16T06:06:59.632" v="452" actId="1582"/>
          <ac:picMkLst>
            <pc:docMk/>
            <pc:sldMk cId="3363544305" sldId="267"/>
            <ac:picMk id="5" creationId="{00000000-0000-0000-0000-000000000000}"/>
          </ac:picMkLst>
        </pc:picChg>
        <pc:picChg chg="add mod">
          <ac:chgData name="Khan, Mohd Aatif (Cognizant)" userId="2bd4c269-7edb-44c4-a5f5-96f2f19d3954" providerId="ADAL" clId="{263C8C1E-33E3-43FC-9DD3-2010C5DECA75}" dt="2022-01-16T06:07:15.239" v="456" actId="1076"/>
          <ac:picMkLst>
            <pc:docMk/>
            <pc:sldMk cId="3363544305" sldId="267"/>
            <ac:picMk id="9" creationId="{C9B38B60-87BE-4F36-AC15-814CACCB4B3E}"/>
          </ac:picMkLst>
        </pc:picChg>
        <pc:picChg chg="del">
          <ac:chgData name="Khan, Mohd Aatif (Cognizant)" userId="2bd4c269-7edb-44c4-a5f5-96f2f19d3954" providerId="ADAL" clId="{263C8C1E-33E3-43FC-9DD3-2010C5DECA75}" dt="2022-01-16T04:35:24.010" v="319" actId="478"/>
          <ac:picMkLst>
            <pc:docMk/>
            <pc:sldMk cId="3363544305" sldId="267"/>
            <ac:picMk id="10" creationId="{A19D9CD9-D993-4FAA-B6AB-0D6BBE53609B}"/>
          </ac:picMkLst>
        </pc:pic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3363544305" sldId="267"/>
            <ac:picMk id="36" creationId="{ED331677-26DE-4EC1-9413-2FBC100AD51F}"/>
          </ac:picMkLst>
        </pc:pic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3363544305" sldId="267"/>
            <ac:picMk id="38" creationId="{69D593A5-D0AD-443F-AA6A-E7453C421375}"/>
          </ac:picMkLst>
        </pc:pic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3363544305" sldId="267"/>
            <ac:picMk id="42" creationId="{1DA4A0D7-B9AC-4FE1-8B74-8F6510571AFE}"/>
          </ac:picMkLst>
        </pc:pic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3363544305" sldId="267"/>
            <ac:picMk id="47" creationId="{6A506943-FA6D-4701-ABE0-DB7F6207C807}"/>
          </ac:picMkLst>
        </pc:picChg>
        <pc:picChg chg="add del">
          <ac:chgData name="Khan, Mohd Aatif (Cognizant)" userId="2bd4c269-7edb-44c4-a5f5-96f2f19d3954" providerId="ADAL" clId="{263C8C1E-33E3-43FC-9DD3-2010C5DECA75}" dt="2022-01-16T04:41:02.588" v="348"/>
          <ac:picMkLst>
            <pc:docMk/>
            <pc:sldMk cId="3363544305" sldId="267"/>
            <ac:picMk id="51" creationId="{AAA80072-0F6A-49B2-9AC6-697C0064D89C}"/>
          </ac:picMkLst>
        </pc:picChg>
        <pc:picChg chg="add del">
          <ac:chgData name="Khan, Mohd Aatif (Cognizant)" userId="2bd4c269-7edb-44c4-a5f5-96f2f19d3954" providerId="ADAL" clId="{263C8C1E-33E3-43FC-9DD3-2010C5DECA75}" dt="2022-01-16T04:40:01.495" v="327" actId="26606"/>
          <ac:picMkLst>
            <pc:docMk/>
            <pc:sldMk cId="3363544305" sldId="267"/>
            <ac:picMk id="60" creationId="{F6742038-277A-41FB-9BF8-BD6B71469BC9}"/>
          </ac:picMkLst>
        </pc:picChg>
        <pc:picChg chg="add del">
          <ac:chgData name="Khan, Mohd Aatif (Cognizant)" userId="2bd4c269-7edb-44c4-a5f5-96f2f19d3954" providerId="ADAL" clId="{263C8C1E-33E3-43FC-9DD3-2010C5DECA75}" dt="2022-01-16T04:40:01.495" v="327" actId="26606"/>
          <ac:picMkLst>
            <pc:docMk/>
            <pc:sldMk cId="3363544305" sldId="267"/>
            <ac:picMk id="70" creationId="{D7B93D53-3940-4F3A-8CDD-93E4C9961819}"/>
          </ac:picMkLst>
        </pc:picChg>
        <pc:cxnChg chg="add del">
          <ac:chgData name="Khan, Mohd Aatif (Cognizant)" userId="2bd4c269-7edb-44c4-a5f5-96f2f19d3954" providerId="ADAL" clId="{263C8C1E-33E3-43FC-9DD3-2010C5DECA75}" dt="2022-01-16T04:40:01.495" v="327" actId="26606"/>
          <ac:cxnSpMkLst>
            <pc:docMk/>
            <pc:sldMk cId="3363544305" sldId="267"/>
            <ac:cxnSpMk id="66" creationId="{3F695222-9173-4081-8FF3-DDD103C0273D}"/>
          </ac:cxnSpMkLst>
        </pc:cxnChg>
      </pc:sldChg>
      <pc:sldChg chg="del">
        <pc:chgData name="Khan, Mohd Aatif (Cognizant)" userId="2bd4c269-7edb-44c4-a5f5-96f2f19d3954" providerId="ADAL" clId="{263C8C1E-33E3-43FC-9DD3-2010C5DECA75}" dt="2022-01-12T11:23:15.808" v="250" actId="47"/>
        <pc:sldMkLst>
          <pc:docMk/>
          <pc:sldMk cId="108733067" sldId="268"/>
        </pc:sldMkLst>
      </pc:sldChg>
      <pc:sldChg chg="del">
        <pc:chgData name="Khan, Mohd Aatif (Cognizant)" userId="2bd4c269-7edb-44c4-a5f5-96f2f19d3954" providerId="ADAL" clId="{263C8C1E-33E3-43FC-9DD3-2010C5DECA75}" dt="2022-01-16T04:41:47.367" v="356" actId="47"/>
        <pc:sldMkLst>
          <pc:docMk/>
          <pc:sldMk cId="1943655478" sldId="269"/>
        </pc:sldMkLst>
      </pc:sldChg>
    </pc:docChg>
  </pc:docChgLst>
  <pc:docChgLst>
    <pc:chgData name="Suchithra, T (Cognizant)" userId="S::899536@cognizant.com::405aeaae-0a8b-4e0f-b288-6d72742bdad7" providerId="AD" clId="Web-{10BD0354-C932-4C3C-80AB-E3ED9A57AA0D}"/>
    <pc:docChg chg="addSld modSld">
      <pc:chgData name="Suchithra, T (Cognizant)" userId="S::899536@cognizant.com::405aeaae-0a8b-4e0f-b288-6d72742bdad7" providerId="AD" clId="Web-{10BD0354-C932-4C3C-80AB-E3ED9A57AA0D}" dt="2021-04-18T13:00:18.737" v="6" actId="20577"/>
      <pc:docMkLst>
        <pc:docMk/>
      </pc:docMkLst>
      <pc:sldChg chg="modSp new">
        <pc:chgData name="Suchithra, T (Cognizant)" userId="S::899536@cognizant.com::405aeaae-0a8b-4e0f-b288-6d72742bdad7" providerId="AD" clId="Web-{10BD0354-C932-4C3C-80AB-E3ED9A57AA0D}" dt="2021-04-18T13:00:18.737" v="6" actId="20577"/>
        <pc:sldMkLst>
          <pc:docMk/>
          <pc:sldMk cId="3363544305" sldId="267"/>
        </pc:sldMkLst>
        <pc:spChg chg="mod">
          <ac:chgData name="Suchithra, T (Cognizant)" userId="S::899536@cognizant.com::405aeaae-0a8b-4e0f-b288-6d72742bdad7" providerId="AD" clId="Web-{10BD0354-C932-4C3C-80AB-E3ED9A57AA0D}" dt="2021-04-18T13:00:18.737" v="6" actId="20577"/>
          <ac:spMkLst>
            <pc:docMk/>
            <pc:sldMk cId="3363544305" sldId="267"/>
            <ac:spMk id="2" creationId="{3C0CF588-B136-4AD6-961D-5D3F6A8FAD38}"/>
          </ac:spMkLst>
        </pc:spChg>
      </pc:sldChg>
    </pc:docChg>
  </pc:docChgLst>
  <pc:docChgLst>
    <pc:chgData name="Hansdah, Gyanraj (Cognizant)" userId="S::2361781@cognizant.com::27353f1a-908f-41b5-a242-5a3d916ccb0d" providerId="AD" clId="Web-{9F5A6AF4-F4B3-29CF-0DD6-894A4D081954}"/>
    <pc:docChg chg="modSld">
      <pc:chgData name="Hansdah, Gyanraj (Cognizant)" userId="S::2361781@cognizant.com::27353f1a-908f-41b5-a242-5a3d916ccb0d" providerId="AD" clId="Web-{9F5A6AF4-F4B3-29CF-0DD6-894A4D081954}" dt="2024-11-03T12:58:00.961" v="0" actId="14100"/>
      <pc:docMkLst>
        <pc:docMk/>
      </pc:docMkLst>
      <pc:sldChg chg="modSp">
        <pc:chgData name="Hansdah, Gyanraj (Cognizant)" userId="S::2361781@cognizant.com::27353f1a-908f-41b5-a242-5a3d916ccb0d" providerId="AD" clId="Web-{9F5A6AF4-F4B3-29CF-0DD6-894A4D081954}" dt="2024-11-03T12:58:00.961" v="0" actId="14100"/>
        <pc:sldMkLst>
          <pc:docMk/>
          <pc:sldMk cId="2102425759" sldId="269"/>
        </pc:sldMkLst>
        <pc:picChg chg="mod">
          <ac:chgData name="Hansdah, Gyanraj (Cognizant)" userId="S::2361781@cognizant.com::27353f1a-908f-41b5-a242-5a3d916ccb0d" providerId="AD" clId="Web-{9F5A6AF4-F4B3-29CF-0DD6-894A4D081954}" dt="2024-11-03T12:58:00.961" v="0" actId="14100"/>
          <ac:picMkLst>
            <pc:docMk/>
            <pc:sldMk cId="2102425759" sldId="269"/>
            <ac:picMk id="7" creationId="{F210F516-2FC1-5781-39BB-D03988FC9625}"/>
          </ac:picMkLst>
        </pc:picChg>
      </pc:sldChg>
    </pc:docChg>
  </pc:docChgLst>
  <pc:docChgLst>
    <pc:chgData name="Suchithra, T (Cognizant)" userId="S::899536@cognizant.com::405aeaae-0a8b-4e0f-b288-6d72742bdad7" providerId="AD" clId="Web-{33AE9659-F285-495F-A6B3-DD6032BD3962}"/>
    <pc:docChg chg="addSld modSld">
      <pc:chgData name="Suchithra, T (Cognizant)" userId="S::899536@cognizant.com::405aeaae-0a8b-4e0f-b288-6d72742bdad7" providerId="AD" clId="Web-{33AE9659-F285-495F-A6B3-DD6032BD3962}" dt="2021-04-18T13:22:15.565" v="128" actId="20577"/>
      <pc:docMkLst>
        <pc:docMk/>
      </pc:docMkLst>
      <pc:sldChg chg="addSp delSp modSp mod setBg setClrOvrMap">
        <pc:chgData name="Suchithra, T (Cognizant)" userId="S::899536@cognizant.com::405aeaae-0a8b-4e0f-b288-6d72742bdad7" providerId="AD" clId="Web-{33AE9659-F285-495F-A6B3-DD6032BD3962}" dt="2021-04-18T13:22:15.565" v="128" actId="20577"/>
        <pc:sldMkLst>
          <pc:docMk/>
          <pc:sldMk cId="3363544305" sldId="267"/>
        </pc:sldMkLst>
        <pc:spChg chg="mod ord">
          <ac:chgData name="Suchithra, T (Cognizant)" userId="S::899536@cognizant.com::405aeaae-0a8b-4e0f-b288-6d72742bdad7" providerId="AD" clId="Web-{33AE9659-F285-495F-A6B3-DD6032BD3962}" dt="2021-04-18T13:22:15.565" v="128" actId="20577"/>
          <ac:spMkLst>
            <pc:docMk/>
            <pc:sldMk cId="3363544305" sldId="267"/>
            <ac:spMk id="2" creationId="{3C0CF588-B136-4AD6-961D-5D3F6A8FAD38}"/>
          </ac:spMkLst>
        </pc:spChg>
        <pc:spChg chg="del">
          <ac:chgData name="Suchithra, T (Cognizant)" userId="S::899536@cognizant.com::405aeaae-0a8b-4e0f-b288-6d72742bdad7" providerId="AD" clId="Web-{33AE9659-F285-495F-A6B3-DD6032BD3962}" dt="2021-04-18T13:06:34.849" v="0"/>
          <ac:spMkLst>
            <pc:docMk/>
            <pc:sldMk cId="3363544305" sldId="267"/>
            <ac:spMk id="3" creationId="{7F5FF7D3-6A81-4E67-A910-1218DA926305}"/>
          </ac:spMkLst>
        </pc:spChg>
        <pc:spChg chg="add del mod">
          <ac:chgData name="Suchithra, T (Cognizant)" userId="S::899536@cognizant.com::405aeaae-0a8b-4e0f-b288-6d72742bdad7" providerId="AD" clId="Web-{33AE9659-F285-495F-A6B3-DD6032BD3962}" dt="2021-04-18T13:17:53.016" v="73"/>
          <ac:spMkLst>
            <pc:docMk/>
            <pc:sldMk cId="3363544305" sldId="267"/>
            <ac:spMk id="8" creationId="{2D88E8EA-B7B6-4E00-8D66-2A9B1F24EBE0}"/>
          </ac:spMkLst>
        </pc:spChg>
        <pc:spChg chg="add del">
          <ac:chgData name="Suchithra, T (Cognizant)" userId="S::899536@cognizant.com::405aeaae-0a8b-4e0f-b288-6d72742bdad7" providerId="AD" clId="Web-{33AE9659-F285-495F-A6B3-DD6032BD3962}" dt="2021-04-18T13:07:46.037" v="8"/>
          <ac:spMkLst>
            <pc:docMk/>
            <pc:sldMk cId="3363544305" sldId="267"/>
            <ac:spMk id="13" creationId="{2255CADE-DCE0-447F-B290-2AE78E5E5598}"/>
          </ac:spMkLst>
        </pc:spChg>
        <pc:spChg chg="add del">
          <ac:chgData name="Suchithra, T (Cognizant)" userId="S::899536@cognizant.com::405aeaae-0a8b-4e0f-b288-6d72742bdad7" providerId="AD" clId="Web-{33AE9659-F285-495F-A6B3-DD6032BD3962}" dt="2021-04-18T13:07:46.037" v="8"/>
          <ac:spMkLst>
            <pc:docMk/>
            <pc:sldMk cId="3363544305" sldId="267"/>
            <ac:spMk id="15" creationId="{4245587C-701C-48A1-9B6B-10C3DF81A876}"/>
          </ac:spMkLst>
        </pc:spChg>
        <pc:spChg chg="add del">
          <ac:chgData name="Suchithra, T (Cognizant)" userId="S::899536@cognizant.com::405aeaae-0a8b-4e0f-b288-6d72742bdad7" providerId="AD" clId="Web-{33AE9659-F285-495F-A6B3-DD6032BD3962}" dt="2021-04-18T13:14:22.342" v="38"/>
          <ac:spMkLst>
            <pc:docMk/>
            <pc:sldMk cId="3363544305" sldId="267"/>
            <ac:spMk id="26" creationId="{2BFD9BBE-CACA-434E-973B-903707B17660}"/>
          </ac:spMkLst>
        </pc:spChg>
        <pc:spChg chg="add del">
          <ac:chgData name="Suchithra, T (Cognizant)" userId="S::899536@cognizant.com::405aeaae-0a8b-4e0f-b288-6d72742bdad7" providerId="AD" clId="Web-{33AE9659-F285-495F-A6B3-DD6032BD3962}" dt="2021-04-18T13:14:22.342" v="38"/>
          <ac:spMkLst>
            <pc:docMk/>
            <pc:sldMk cId="3363544305" sldId="267"/>
            <ac:spMk id="28" creationId="{DA335373-4C5E-45BD-8EFF-190A1E76CD89}"/>
          </ac:spMkLst>
        </pc:spChg>
        <pc:spChg chg="add del">
          <ac:chgData name="Suchithra, T (Cognizant)" userId="S::899536@cognizant.com::405aeaae-0a8b-4e0f-b288-6d72742bdad7" providerId="AD" clId="Web-{33AE9659-F285-495F-A6B3-DD6032BD3962}" dt="2021-04-18T13:14:22.233" v="37"/>
          <ac:spMkLst>
            <pc:docMk/>
            <pc:sldMk cId="3363544305" sldId="267"/>
            <ac:spMk id="32" creationId="{8DABDCBA-3483-4395-986B-AF2A223F694C}"/>
          </ac:spMkLst>
        </pc:spChg>
        <pc:spChg chg="add del">
          <ac:chgData name="Suchithra, T (Cognizant)" userId="S::899536@cognizant.com::405aeaae-0a8b-4e0f-b288-6d72742bdad7" providerId="AD" clId="Web-{33AE9659-F285-495F-A6B3-DD6032BD3962}" dt="2021-04-18T13:13:45.795" v="35"/>
          <ac:spMkLst>
            <pc:docMk/>
            <pc:sldMk cId="3363544305" sldId="267"/>
            <ac:spMk id="34" creationId="{25C5C63A-4833-447B-B22E-41CD0E99C97E}"/>
          </ac:spMkLst>
        </pc:spChg>
        <pc:spChg chg="add del">
          <ac:chgData name="Suchithra, T (Cognizant)" userId="S::899536@cognizant.com::405aeaae-0a8b-4e0f-b288-6d72742bdad7" providerId="AD" clId="Web-{33AE9659-F285-495F-A6B3-DD6032BD3962}" dt="2021-04-18T13:14:22.233" v="37"/>
          <ac:spMkLst>
            <pc:docMk/>
            <pc:sldMk cId="3363544305" sldId="267"/>
            <ac:spMk id="35" creationId="{8A416C79-90D3-4750-86AA-45C42E3087E9}"/>
          </ac:spMkLst>
        </pc:spChg>
        <pc:spChg chg="add del">
          <ac:chgData name="Suchithra, T (Cognizant)" userId="S::899536@cognizant.com::405aeaae-0a8b-4e0f-b288-6d72742bdad7" providerId="AD" clId="Web-{33AE9659-F285-495F-A6B3-DD6032BD3962}" dt="2021-04-18T13:13:45.795" v="35"/>
          <ac:spMkLst>
            <pc:docMk/>
            <pc:sldMk cId="3363544305" sldId="267"/>
            <ac:spMk id="37" creationId="{B40FCD49-2060-48B9-8212-8A5F1DF4726F}"/>
          </ac:spMkLst>
        </pc:spChg>
        <pc:spChg chg="add">
          <ac:chgData name="Suchithra, T (Cognizant)" userId="S::899536@cognizant.com::405aeaae-0a8b-4e0f-b288-6d72742bdad7" providerId="AD" clId="Web-{33AE9659-F285-495F-A6B3-DD6032BD3962}" dt="2021-04-18T13:14:22.342" v="38"/>
          <ac:spMkLst>
            <pc:docMk/>
            <pc:sldMk cId="3363544305" sldId="267"/>
            <ac:spMk id="40" creationId="{0178EB3C-836F-456A-9F48-DA5FB25CC833}"/>
          </ac:spMkLst>
        </pc:spChg>
        <pc:spChg chg="add del">
          <ac:chgData name="Suchithra, T (Cognizant)" userId="S::899536@cognizant.com::405aeaae-0a8b-4e0f-b288-6d72742bdad7" providerId="AD" clId="Web-{33AE9659-F285-495F-A6B3-DD6032BD3962}" dt="2021-04-18T13:14:22.233" v="37"/>
          <ac:spMkLst>
            <pc:docMk/>
            <pc:sldMk cId="3363544305" sldId="267"/>
            <ac:spMk id="41" creationId="{33BF4D06-C597-4628-9BFD-13DE0704436F}"/>
          </ac:spMkLst>
        </pc:spChg>
        <pc:spChg chg="add">
          <ac:chgData name="Suchithra, T (Cognizant)" userId="S::899536@cognizant.com::405aeaae-0a8b-4e0f-b288-6d72742bdad7" providerId="AD" clId="Web-{33AE9659-F285-495F-A6B3-DD6032BD3962}" dt="2021-04-18T13:14:22.342" v="38"/>
          <ac:spMkLst>
            <pc:docMk/>
            <pc:sldMk cId="3363544305" sldId="267"/>
            <ac:spMk id="44" creationId="{15692B08-30C6-4531-9ED6-6ADA330CD7BD}"/>
          </ac:spMkLst>
        </pc:spChg>
        <pc:spChg chg="add">
          <ac:chgData name="Suchithra, T (Cognizant)" userId="S::899536@cognizant.com::405aeaae-0a8b-4e0f-b288-6d72742bdad7" providerId="AD" clId="Web-{33AE9659-F285-495F-A6B3-DD6032BD3962}" dt="2021-04-18T13:14:22.342" v="38"/>
          <ac:spMkLst>
            <pc:docMk/>
            <pc:sldMk cId="3363544305" sldId="267"/>
            <ac:spMk id="45" creationId="{19F9D74A-B1D8-4134-AC6A-6D18BCD573EB}"/>
          </ac:spMkLst>
        </pc:spChg>
        <pc:spChg chg="add">
          <ac:chgData name="Suchithra, T (Cognizant)" userId="S::899536@cognizant.com::405aeaae-0a8b-4e0f-b288-6d72742bdad7" providerId="AD" clId="Web-{33AE9659-F285-495F-A6B3-DD6032BD3962}" dt="2021-04-18T13:14:22.342" v="38"/>
          <ac:spMkLst>
            <pc:docMk/>
            <pc:sldMk cId="3363544305" sldId="267"/>
            <ac:spMk id="49" creationId="{5B3819EF-CE11-491D-8481-136E27AA76CB}"/>
          </ac:spMkLst>
        </pc:spChg>
        <pc:picChg chg="add del mod ord modCrop">
          <ac:chgData name="Suchithra, T (Cognizant)" userId="S::899536@cognizant.com::405aeaae-0a8b-4e0f-b288-6d72742bdad7" providerId="AD" clId="Web-{33AE9659-F285-495F-A6B3-DD6032BD3962}" dt="2021-04-18T13:17:51.969" v="72"/>
          <ac:picMkLst>
            <pc:docMk/>
            <pc:sldMk cId="3363544305" sldId="267"/>
            <ac:picMk id="4" creationId="{1B8A3906-6D70-4A2D-9ACD-1A6A6734D4FC}"/>
          </ac:picMkLst>
        </pc:picChg>
        <pc:picChg chg="add mod ord">
          <ac:chgData name="Suchithra, T (Cognizant)" userId="S::899536@cognizant.com::405aeaae-0a8b-4e0f-b288-6d72742bdad7" providerId="AD" clId="Web-{33AE9659-F285-495F-A6B3-DD6032BD3962}" dt="2021-04-18T13:18:17.579" v="78" actId="14100"/>
          <ac:picMkLst>
            <pc:docMk/>
            <pc:sldMk cId="3363544305" sldId="267"/>
            <ac:picMk id="5" creationId="{9CC5290B-2174-4193-ADC9-1CF34862B032}"/>
          </ac:picMkLst>
        </pc:picChg>
        <pc:picChg chg="add mod">
          <ac:chgData name="Suchithra, T (Cognizant)" userId="S::899536@cognizant.com::405aeaae-0a8b-4e0f-b288-6d72742bdad7" providerId="AD" clId="Web-{33AE9659-F285-495F-A6B3-DD6032BD3962}" dt="2021-04-18T13:18:20.969" v="79" actId="1076"/>
          <ac:picMkLst>
            <pc:docMk/>
            <pc:sldMk cId="3363544305" sldId="267"/>
            <ac:picMk id="6" creationId="{1200DAB2-551B-4B14-AB90-64479681E48B}"/>
          </ac:picMkLst>
        </pc:picChg>
        <pc:picChg chg="add del">
          <ac:chgData name="Suchithra, T (Cognizant)" userId="S::899536@cognizant.com::405aeaae-0a8b-4e0f-b288-6d72742bdad7" providerId="AD" clId="Web-{33AE9659-F285-495F-A6B3-DD6032BD3962}" dt="2021-04-18T13:07:46.037" v="8"/>
          <ac:picMkLst>
            <pc:docMk/>
            <pc:sldMk cId="3363544305" sldId="267"/>
            <ac:picMk id="9" creationId="{22790EC5-ACA7-4536-8066-B60199F3C6DF}"/>
          </ac:picMkLst>
        </pc:picChg>
        <pc:picChg chg="add mod ord modCrop">
          <ac:chgData name="Suchithra, T (Cognizant)" userId="S::899536@cognizant.com::405aeaae-0a8b-4e0f-b288-6d72742bdad7" providerId="AD" clId="Web-{33AE9659-F285-495F-A6B3-DD6032BD3962}" dt="2021-04-18T13:18:51.845" v="84" actId="14100"/>
          <ac:picMkLst>
            <pc:docMk/>
            <pc:sldMk cId="3363544305" sldId="267"/>
            <ac:picMk id="10" creationId="{A19D9CD9-D993-4FAA-B6AB-0D6BBE53609B}"/>
          </ac:picMkLst>
        </pc:picChg>
        <pc:picChg chg="add del">
          <ac:chgData name="Suchithra, T (Cognizant)" userId="S::899536@cognizant.com::405aeaae-0a8b-4e0f-b288-6d72742bdad7" providerId="AD" clId="Web-{33AE9659-F285-495F-A6B3-DD6032BD3962}" dt="2021-04-18T13:07:46.037" v="8"/>
          <ac:picMkLst>
            <pc:docMk/>
            <pc:sldMk cId="3363544305" sldId="267"/>
            <ac:picMk id="11" creationId="{CAD20AEA-7CAF-4A83-BE2E-EAF010B8B7FC}"/>
          </ac:picMkLst>
        </pc:picChg>
        <pc:picChg chg="add del">
          <ac:chgData name="Suchithra, T (Cognizant)" userId="S::899536@cognizant.com::405aeaae-0a8b-4e0f-b288-6d72742bdad7" providerId="AD" clId="Web-{33AE9659-F285-495F-A6B3-DD6032BD3962}" dt="2021-04-18T13:07:46.037" v="8"/>
          <ac:picMkLst>
            <pc:docMk/>
            <pc:sldMk cId="3363544305" sldId="267"/>
            <ac:picMk id="17" creationId="{2E5CF545-7AAF-4A13-8871-089E929E850A}"/>
          </ac:picMkLst>
        </pc:picChg>
        <pc:picChg chg="add del">
          <ac:chgData name="Suchithra, T (Cognizant)" userId="S::899536@cognizant.com::405aeaae-0a8b-4e0f-b288-6d72742bdad7" providerId="AD" clId="Web-{33AE9659-F285-495F-A6B3-DD6032BD3962}" dt="2021-04-18T13:14:22.342" v="38"/>
          <ac:picMkLst>
            <pc:docMk/>
            <pc:sldMk cId="3363544305" sldId="267"/>
            <ac:picMk id="22" creationId="{25496B42-CC46-4183-B481-887CD3E8C725}"/>
          </ac:picMkLst>
        </pc:picChg>
        <pc:picChg chg="add del">
          <ac:chgData name="Suchithra, T (Cognizant)" userId="S::899536@cognizant.com::405aeaae-0a8b-4e0f-b288-6d72742bdad7" providerId="AD" clId="Web-{33AE9659-F285-495F-A6B3-DD6032BD3962}" dt="2021-04-18T13:14:22.342" v="38"/>
          <ac:picMkLst>
            <pc:docMk/>
            <pc:sldMk cId="3363544305" sldId="267"/>
            <ac:picMk id="24" creationId="{E2758CE0-F916-4DCE-88D1-71430BE441B2}"/>
          </ac:picMkLst>
        </pc:picChg>
        <pc:picChg chg="add del">
          <ac:chgData name="Suchithra, T (Cognizant)" userId="S::899536@cognizant.com::405aeaae-0a8b-4e0f-b288-6d72742bdad7" providerId="AD" clId="Web-{33AE9659-F285-495F-A6B3-DD6032BD3962}" dt="2021-04-18T13:14:22.342" v="38"/>
          <ac:picMkLst>
            <pc:docMk/>
            <pc:sldMk cId="3363544305" sldId="267"/>
            <ac:picMk id="30" creationId="{FC559A65-05EE-4AF2-8C3B-B051D7A2AE2D}"/>
          </ac:picMkLst>
        </pc:picChg>
        <pc:picChg chg="add del">
          <ac:chgData name="Suchithra, T (Cognizant)" userId="S::899536@cognizant.com::405aeaae-0a8b-4e0f-b288-6d72742bdad7" providerId="AD" clId="Web-{33AE9659-F285-495F-A6B3-DD6032BD3962}" dt="2021-04-18T13:14:22.233" v="37"/>
          <ac:picMkLst>
            <pc:docMk/>
            <pc:sldMk cId="3363544305" sldId="267"/>
            <ac:picMk id="33" creationId="{E5DDAE72-2BA0-4D3D-A316-7BF1A514B770}"/>
          </ac:picMkLst>
        </pc:picChg>
        <pc:picChg chg="add">
          <ac:chgData name="Suchithra, T (Cognizant)" userId="S::899536@cognizant.com::405aeaae-0a8b-4e0f-b288-6d72742bdad7" providerId="AD" clId="Web-{33AE9659-F285-495F-A6B3-DD6032BD3962}" dt="2021-04-18T13:14:22.342" v="38"/>
          <ac:picMkLst>
            <pc:docMk/>
            <pc:sldMk cId="3363544305" sldId="267"/>
            <ac:picMk id="36" creationId="{ED331677-26DE-4EC1-9413-2FBC100AD51F}"/>
          </ac:picMkLst>
        </pc:picChg>
        <pc:picChg chg="add">
          <ac:chgData name="Suchithra, T (Cognizant)" userId="S::899536@cognizant.com::405aeaae-0a8b-4e0f-b288-6d72742bdad7" providerId="AD" clId="Web-{33AE9659-F285-495F-A6B3-DD6032BD3962}" dt="2021-04-18T13:14:22.342" v="38"/>
          <ac:picMkLst>
            <pc:docMk/>
            <pc:sldMk cId="3363544305" sldId="267"/>
            <ac:picMk id="38" creationId="{69D593A5-D0AD-443F-AA6A-E7453C421375}"/>
          </ac:picMkLst>
        </pc:picChg>
        <pc:picChg chg="add del">
          <ac:chgData name="Suchithra, T (Cognizant)" userId="S::899536@cognizant.com::405aeaae-0a8b-4e0f-b288-6d72742bdad7" providerId="AD" clId="Web-{33AE9659-F285-495F-A6B3-DD6032BD3962}" dt="2021-04-18T13:13:45.795" v="35"/>
          <ac:picMkLst>
            <pc:docMk/>
            <pc:sldMk cId="3363544305" sldId="267"/>
            <ac:picMk id="39" creationId="{83A45DCD-B5FB-4A86-88D2-91088C7FFC5F}"/>
          </ac:picMkLst>
        </pc:picChg>
        <pc:picChg chg="add">
          <ac:chgData name="Suchithra, T (Cognizant)" userId="S::899536@cognizant.com::405aeaae-0a8b-4e0f-b288-6d72742bdad7" providerId="AD" clId="Web-{33AE9659-F285-495F-A6B3-DD6032BD3962}" dt="2021-04-18T13:14:22.342" v="38"/>
          <ac:picMkLst>
            <pc:docMk/>
            <pc:sldMk cId="3363544305" sldId="267"/>
            <ac:picMk id="42" creationId="{1DA4A0D7-B9AC-4FE1-8B74-8F6510571AFE}"/>
          </ac:picMkLst>
        </pc:picChg>
        <pc:picChg chg="add del">
          <ac:chgData name="Suchithra, T (Cognizant)" userId="S::899536@cognizant.com::405aeaae-0a8b-4e0f-b288-6d72742bdad7" providerId="AD" clId="Web-{33AE9659-F285-495F-A6B3-DD6032BD3962}" dt="2021-04-18T13:14:22.233" v="37"/>
          <ac:picMkLst>
            <pc:docMk/>
            <pc:sldMk cId="3363544305" sldId="267"/>
            <ac:picMk id="43" creationId="{B92E0FD1-8437-4082-8DD6-4623B4D0C5BE}"/>
          </ac:picMkLst>
        </pc:picChg>
        <pc:picChg chg="add">
          <ac:chgData name="Suchithra, T (Cognizant)" userId="S::899536@cognizant.com::405aeaae-0a8b-4e0f-b288-6d72742bdad7" providerId="AD" clId="Web-{33AE9659-F285-495F-A6B3-DD6032BD3962}" dt="2021-04-18T13:14:22.342" v="38"/>
          <ac:picMkLst>
            <pc:docMk/>
            <pc:sldMk cId="3363544305" sldId="267"/>
            <ac:picMk id="47" creationId="{6A506943-FA6D-4701-ABE0-DB7F6207C807}"/>
          </ac:picMkLst>
        </pc:picChg>
        <pc:picChg chg="add">
          <ac:chgData name="Suchithra, T (Cognizant)" userId="S::899536@cognizant.com::405aeaae-0a8b-4e0f-b288-6d72742bdad7" providerId="AD" clId="Web-{33AE9659-F285-495F-A6B3-DD6032BD3962}" dt="2021-04-18T13:14:22.342" v="38"/>
          <ac:picMkLst>
            <pc:docMk/>
            <pc:sldMk cId="3363544305" sldId="267"/>
            <ac:picMk id="51" creationId="{AAA80072-0F6A-49B2-9AC6-697C0064D89C}"/>
          </ac:picMkLst>
        </pc:picChg>
      </pc:sldChg>
      <pc:sldChg chg="addSp delSp modSp new">
        <pc:chgData name="Suchithra, T (Cognizant)" userId="S::899536@cognizant.com::405aeaae-0a8b-4e0f-b288-6d72742bdad7" providerId="AD" clId="Web-{33AE9659-F285-495F-A6B3-DD6032BD3962}" dt="2021-04-18T13:22:04.893" v="127" actId="20577"/>
        <pc:sldMkLst>
          <pc:docMk/>
          <pc:sldMk cId="108733067" sldId="268"/>
        </pc:sldMkLst>
        <pc:spChg chg="mod">
          <ac:chgData name="Suchithra, T (Cognizant)" userId="S::899536@cognizant.com::405aeaae-0a8b-4e0f-b288-6d72742bdad7" providerId="AD" clId="Web-{33AE9659-F285-495F-A6B3-DD6032BD3962}" dt="2021-04-18T13:22:04.893" v="127" actId="20577"/>
          <ac:spMkLst>
            <pc:docMk/>
            <pc:sldMk cId="108733067" sldId="268"/>
            <ac:spMk id="2" creationId="{C9B91D3E-9AD2-4C73-995C-6445F0DE7727}"/>
          </ac:spMkLst>
        </pc:spChg>
        <pc:spChg chg="del">
          <ac:chgData name="Suchithra, T (Cognizant)" userId="S::899536@cognizant.com::405aeaae-0a8b-4e0f-b288-6d72742bdad7" providerId="AD" clId="Web-{33AE9659-F285-495F-A6B3-DD6032BD3962}" dt="2021-04-18T13:20:56.455" v="119"/>
          <ac:spMkLst>
            <pc:docMk/>
            <pc:sldMk cId="108733067" sldId="268"/>
            <ac:spMk id="3" creationId="{E651F5CC-E054-47AE-A749-C97EEAD70169}"/>
          </ac:spMkLst>
        </pc:spChg>
        <pc:picChg chg="add mod ord">
          <ac:chgData name="Suchithra, T (Cognizant)" userId="S::899536@cognizant.com::405aeaae-0a8b-4e0f-b288-6d72742bdad7" providerId="AD" clId="Web-{33AE9659-F285-495F-A6B3-DD6032BD3962}" dt="2021-04-18T13:21:08.955" v="122" actId="1076"/>
          <ac:picMkLst>
            <pc:docMk/>
            <pc:sldMk cId="108733067" sldId="268"/>
            <ac:picMk id="5" creationId="{CFCB2ABB-2E63-4B24-821D-AC21322CDC63}"/>
          </ac:picMkLst>
        </pc:picChg>
        <pc:picChg chg="add mod ord">
          <ac:chgData name="Suchithra, T (Cognizant)" userId="S::899536@cognizant.com::405aeaae-0a8b-4e0f-b288-6d72742bdad7" providerId="AD" clId="Web-{33AE9659-F285-495F-A6B3-DD6032BD3962}" dt="2021-04-18T13:21:20.705" v="125" actId="14100"/>
          <ac:picMkLst>
            <pc:docMk/>
            <pc:sldMk cId="108733067" sldId="268"/>
            <ac:picMk id="6" creationId="{E06BD2AF-16D5-403D-8267-7B7F33BFE55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hyperlink" Target="https://www.pepperfry.com" TargetMode="Externa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hyperlink" Target="https://www.pepperfry.com" TargetMode="External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7.svg"/><Relationship Id="rId16" Type="http://schemas.openxmlformats.org/officeDocument/2006/relationships/image" Target="../media/image30.png"/><Relationship Id="rId1" Type="http://schemas.openxmlformats.org/officeDocument/2006/relationships/image" Target="../media/image16.png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95E74A-A1CB-4F97-9620-FFF0C241C7F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FE15A36-27D0-4E83-BC9A-9AFD37F45BE5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600" b="1">
              <a:latin typeface="Times New Roman"/>
              <a:cs typeface="Times New Roman"/>
            </a:rPr>
            <a:t>Website   :</a:t>
          </a:r>
          <a:r>
            <a:rPr lang="en-US" sz="1600">
              <a:latin typeface="Times New Roman"/>
              <a:cs typeface="Times New Roman"/>
            </a:rPr>
            <a:t> </a:t>
          </a:r>
          <a:r>
            <a:rPr lang="en-US" sz="1600" cap="none">
              <a:latin typeface="Times New Roman"/>
              <a:cs typeface="Times New Roman"/>
              <a:hlinkClick xmlns:r="http://schemas.openxmlformats.org/officeDocument/2006/relationships" r:id="rId1"/>
            </a:rPr>
            <a:t>https://www.pepperfry.com</a:t>
          </a:r>
          <a:r>
            <a:rPr lang="en-US" sz="1600">
              <a:latin typeface="Times New Roman"/>
              <a:cs typeface="Times New Roman"/>
            </a:rPr>
            <a:t> </a:t>
          </a:r>
        </a:p>
      </dgm:t>
    </dgm:pt>
    <dgm:pt modelId="{E22C34F5-657F-4AEE-813D-8A5F37D1E74A}" type="parTrans" cxnId="{4555B6C4-08A0-40CB-83BE-63CC9F4D5825}">
      <dgm:prSet/>
      <dgm:spPr/>
      <dgm:t>
        <a:bodyPr/>
        <a:lstStyle/>
        <a:p>
          <a:endParaRPr lang="en-US"/>
        </a:p>
      </dgm:t>
    </dgm:pt>
    <dgm:pt modelId="{F38A535D-F66E-4134-9748-8EBF259EE54E}" type="sibTrans" cxnId="{4555B6C4-08A0-40CB-83BE-63CC9F4D58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161A81-0729-4F23-AA80-29A31DCC510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Selenium</a:t>
          </a:r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 : Portable Framework for testing web applications and automating the process.</a:t>
          </a:r>
        </a:p>
      </dgm:t>
    </dgm:pt>
    <dgm:pt modelId="{342FF6E6-AC2E-4F05-B97E-494474B7AF2B}" type="parTrans" cxnId="{1F41152D-FB03-4C72-937A-B58C6C1E7E61}">
      <dgm:prSet/>
      <dgm:spPr/>
      <dgm:t>
        <a:bodyPr/>
        <a:lstStyle/>
        <a:p>
          <a:endParaRPr lang="en-US"/>
        </a:p>
      </dgm:t>
    </dgm:pt>
    <dgm:pt modelId="{C60DDEE3-702D-4772-B3D5-6A57CFCB10AC}" type="sibTrans" cxnId="{1F41152D-FB03-4C72-937A-B58C6C1E7E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6EAEBB-D1DF-423A-84A5-46F96959DA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Java 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: High level programming language.</a:t>
          </a:r>
        </a:p>
      </dgm:t>
    </dgm:pt>
    <dgm:pt modelId="{43E88DCC-FC90-4C8E-BA97-946116BFE971}" type="parTrans" cxnId="{BB644E5E-677D-4428-88AD-1194E21C1693}">
      <dgm:prSet/>
      <dgm:spPr/>
      <dgm:t>
        <a:bodyPr/>
        <a:lstStyle/>
        <a:p>
          <a:endParaRPr lang="en-US"/>
        </a:p>
      </dgm:t>
    </dgm:pt>
    <dgm:pt modelId="{59D522E8-0AE4-496F-8A4D-3746C6C104CE}" type="sibTrans" cxnId="{BB644E5E-677D-4428-88AD-1194E21C16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55566F-E5F2-4B30-B55E-529BA9D9B92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b="1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Eclipse</a:t>
          </a:r>
          <a:r>
            <a:rPr lang="en-US" sz="1300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: Integrated Development environment for various Programming Languages.</a:t>
          </a:r>
        </a:p>
      </dgm:t>
    </dgm:pt>
    <dgm:pt modelId="{FFFC242E-2BF4-47F2-975E-421CF36B7BFA}" type="parTrans" cxnId="{DC6E98CC-A2A7-4D5D-8B52-AD49E784618D}">
      <dgm:prSet/>
      <dgm:spPr/>
      <dgm:t>
        <a:bodyPr/>
        <a:lstStyle/>
        <a:p>
          <a:endParaRPr lang="en-US"/>
        </a:p>
      </dgm:t>
    </dgm:pt>
    <dgm:pt modelId="{EC59FE0E-FF98-41D3-8B4C-646FC19C3FEE}" type="sibTrans" cxnId="{DC6E98CC-A2A7-4D5D-8B52-AD49E78461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E39025-2EAD-48A5-8454-1135C583A2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b="1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TestNG</a:t>
          </a:r>
          <a:r>
            <a:rPr lang="en-US" sz="1300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  : Open-source testing framework.</a:t>
          </a:r>
        </a:p>
      </dgm:t>
    </dgm:pt>
    <dgm:pt modelId="{CDC19DC7-1ECE-4474-85E1-587E7065B94D}" type="parTrans" cxnId="{8F732FE1-68E1-4477-85BF-7BBFEDF2BC1B}">
      <dgm:prSet/>
      <dgm:spPr/>
      <dgm:t>
        <a:bodyPr/>
        <a:lstStyle/>
        <a:p>
          <a:endParaRPr lang="en-US"/>
        </a:p>
      </dgm:t>
    </dgm:pt>
    <dgm:pt modelId="{B04DE7FF-6C18-4CAC-9616-1ED53F9A4F07}" type="sibTrans" cxnId="{8F732FE1-68E1-4477-85BF-7BBFEDF2BC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8D9432-7A3E-4F05-A6D2-7976AC73EE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b="1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Maven </a:t>
          </a:r>
          <a:r>
            <a:rPr lang="en-US" sz="1300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: Software And Project Management Tool.</a:t>
          </a:r>
        </a:p>
      </dgm:t>
    </dgm:pt>
    <dgm:pt modelId="{8B4EA5CB-C7F6-40E8-90A7-5B109B208B5A}" type="parTrans" cxnId="{F2E729B9-3601-464E-8BE5-CC1283B40C80}">
      <dgm:prSet/>
      <dgm:spPr/>
      <dgm:t>
        <a:bodyPr/>
        <a:lstStyle/>
        <a:p>
          <a:endParaRPr lang="en-US"/>
        </a:p>
      </dgm:t>
    </dgm:pt>
    <dgm:pt modelId="{87986BE3-D4F1-4711-AF1A-7DE34FD9C9FE}" type="sibTrans" cxnId="{F2E729B9-3601-464E-8BE5-CC1283B40C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539DD0-1E2E-429B-A24C-6136571B7C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b="1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POM </a:t>
          </a:r>
          <a:r>
            <a:rPr lang="en-US" sz="1300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: Object Repository design pattern.</a:t>
          </a:r>
        </a:p>
      </dgm:t>
    </dgm:pt>
    <dgm:pt modelId="{2F5CB0C6-FD55-4448-B2D2-A1A7D12306C6}" type="parTrans" cxnId="{9044CCA7-433C-4A33-96C2-E7D5ABE5A7BD}">
      <dgm:prSet/>
      <dgm:spPr/>
      <dgm:t>
        <a:bodyPr/>
        <a:lstStyle/>
        <a:p>
          <a:endParaRPr lang="en-US"/>
        </a:p>
      </dgm:t>
    </dgm:pt>
    <dgm:pt modelId="{90E59A91-9EAF-4FCE-A5E4-03FF408F9CCC}" type="sibTrans" cxnId="{9044CCA7-433C-4A33-96C2-E7D5ABE5A7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7FFD2C8-D457-49EF-8CBD-688A47FD8A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b="1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Jenkins  </a:t>
          </a:r>
          <a:r>
            <a:rPr lang="en-US" sz="1300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: An open-source automation server for continuous integration.</a:t>
          </a:r>
        </a:p>
      </dgm:t>
    </dgm:pt>
    <dgm:pt modelId="{A7A10AC1-E6CC-4ED1-A5CE-D2366851C650}" type="parTrans" cxnId="{ABF397D3-8716-462D-849A-F2E5A60D8196}">
      <dgm:prSet/>
      <dgm:spPr/>
      <dgm:t>
        <a:bodyPr/>
        <a:lstStyle/>
        <a:p>
          <a:endParaRPr lang="en-US"/>
        </a:p>
      </dgm:t>
    </dgm:pt>
    <dgm:pt modelId="{61FB3C86-80D8-49EB-B241-DDB16515330C}" type="sibTrans" cxnId="{ABF397D3-8716-462D-849A-F2E5A60D8196}">
      <dgm:prSet/>
      <dgm:spPr/>
      <dgm:t>
        <a:bodyPr/>
        <a:lstStyle/>
        <a:p>
          <a:endParaRPr lang="en-US"/>
        </a:p>
      </dgm:t>
    </dgm:pt>
    <dgm:pt modelId="{747DD5E0-908C-4D10-9626-0984F90A9BD7}" type="pres">
      <dgm:prSet presAssocID="{6495E74A-A1CB-4F97-9620-FFF0C241C7F6}" presName="root" presStyleCnt="0">
        <dgm:presLayoutVars>
          <dgm:dir/>
          <dgm:resizeHandles val="exact"/>
        </dgm:presLayoutVars>
      </dgm:prSet>
      <dgm:spPr/>
    </dgm:pt>
    <dgm:pt modelId="{36F3B16F-101F-4114-9B20-0637B2F26A0A}" type="pres">
      <dgm:prSet presAssocID="{6495E74A-A1CB-4F97-9620-FFF0C241C7F6}" presName="container" presStyleCnt="0">
        <dgm:presLayoutVars>
          <dgm:dir/>
          <dgm:resizeHandles val="exact"/>
        </dgm:presLayoutVars>
      </dgm:prSet>
      <dgm:spPr/>
    </dgm:pt>
    <dgm:pt modelId="{D64D9D50-82AE-4A65-BF5C-388761237E02}" type="pres">
      <dgm:prSet presAssocID="{4FE15A36-27D0-4E83-BC9A-9AFD37F45BE5}" presName="compNode" presStyleCnt="0"/>
      <dgm:spPr/>
    </dgm:pt>
    <dgm:pt modelId="{E3272C9E-E33F-4086-92C7-068F5C2E2B90}" type="pres">
      <dgm:prSet presAssocID="{4FE15A36-27D0-4E83-BC9A-9AFD37F45BE5}" presName="iconBgRect" presStyleLbl="bgShp" presStyleIdx="0" presStyleCnt="8"/>
      <dgm:spPr/>
    </dgm:pt>
    <dgm:pt modelId="{849D401B-B8D0-4039-9618-D01DF7656A92}" type="pres">
      <dgm:prSet presAssocID="{4FE15A36-27D0-4E83-BC9A-9AFD37F45BE5}" presName="iconRect" presStyleLbl="node1" presStyleIdx="0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F78F8BF6-85DF-40DD-80DE-765452E0489C}" type="pres">
      <dgm:prSet presAssocID="{4FE15A36-27D0-4E83-BC9A-9AFD37F45BE5}" presName="spaceRect" presStyleCnt="0"/>
      <dgm:spPr/>
    </dgm:pt>
    <dgm:pt modelId="{EBF0371D-8F7F-49C8-9452-BA98316AE0B1}" type="pres">
      <dgm:prSet presAssocID="{4FE15A36-27D0-4E83-BC9A-9AFD37F45BE5}" presName="textRect" presStyleLbl="revTx" presStyleIdx="0" presStyleCnt="8" custScaleX="120747" custLinFactNeighborX="5155">
        <dgm:presLayoutVars>
          <dgm:chMax val="1"/>
          <dgm:chPref val="1"/>
        </dgm:presLayoutVars>
      </dgm:prSet>
      <dgm:spPr/>
    </dgm:pt>
    <dgm:pt modelId="{E5EC8BF5-4662-4775-A68D-C6EEF9A72034}" type="pres">
      <dgm:prSet presAssocID="{F38A535D-F66E-4134-9748-8EBF259EE54E}" presName="sibTrans" presStyleLbl="sibTrans2D1" presStyleIdx="0" presStyleCnt="0"/>
      <dgm:spPr/>
    </dgm:pt>
    <dgm:pt modelId="{4DFD6FF8-FA0A-4D48-A777-39E0B4208A98}" type="pres">
      <dgm:prSet presAssocID="{17161A81-0729-4F23-AA80-29A31DCC510D}" presName="compNode" presStyleCnt="0"/>
      <dgm:spPr/>
    </dgm:pt>
    <dgm:pt modelId="{7D1D2A9A-F7D9-46FD-94E4-87CDBC982251}" type="pres">
      <dgm:prSet presAssocID="{17161A81-0729-4F23-AA80-29A31DCC510D}" presName="iconBgRect" presStyleLbl="bgShp" presStyleIdx="1" presStyleCnt="8"/>
      <dgm:spPr/>
    </dgm:pt>
    <dgm:pt modelId="{125034F2-9E8A-4B82-AC3D-1EBC917CA7B7}" type="pres">
      <dgm:prSet presAssocID="{17161A81-0729-4F23-AA80-29A31DCC510D}" presName="iconRect" presStyleLbl="node1" presStyleIdx="1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BEFC2E5-C5F3-4461-9A55-3210825B2317}" type="pres">
      <dgm:prSet presAssocID="{17161A81-0729-4F23-AA80-29A31DCC510D}" presName="spaceRect" presStyleCnt="0"/>
      <dgm:spPr/>
    </dgm:pt>
    <dgm:pt modelId="{95F36BB6-8FE8-480D-8075-2CDF4717ACC7}" type="pres">
      <dgm:prSet presAssocID="{17161A81-0729-4F23-AA80-29A31DCC510D}" presName="textRect" presStyleLbl="revTx" presStyleIdx="1" presStyleCnt="8" custScaleX="114537" custScaleY="108413">
        <dgm:presLayoutVars>
          <dgm:chMax val="1"/>
          <dgm:chPref val="1"/>
        </dgm:presLayoutVars>
      </dgm:prSet>
      <dgm:spPr/>
    </dgm:pt>
    <dgm:pt modelId="{9D0554FC-1C40-42FE-94A6-6499970D232A}" type="pres">
      <dgm:prSet presAssocID="{C60DDEE3-702D-4772-B3D5-6A57CFCB10AC}" presName="sibTrans" presStyleLbl="sibTrans2D1" presStyleIdx="0" presStyleCnt="0"/>
      <dgm:spPr/>
    </dgm:pt>
    <dgm:pt modelId="{0E1B5467-C2FC-4D87-8959-31E7FC11E7F4}" type="pres">
      <dgm:prSet presAssocID="{6D6EAEBB-D1DF-423A-84A5-46F96959DA4F}" presName="compNode" presStyleCnt="0"/>
      <dgm:spPr/>
    </dgm:pt>
    <dgm:pt modelId="{B590752C-E5B6-4F83-AC28-3A6B5E7A7656}" type="pres">
      <dgm:prSet presAssocID="{6D6EAEBB-D1DF-423A-84A5-46F96959DA4F}" presName="iconBgRect" presStyleLbl="bgShp" presStyleIdx="2" presStyleCnt="8"/>
      <dgm:spPr/>
    </dgm:pt>
    <dgm:pt modelId="{CDCF6CEA-24DC-455D-B369-0154A94510E8}" type="pres">
      <dgm:prSet presAssocID="{6D6EAEBB-D1DF-423A-84A5-46F96959DA4F}" presName="iconRect" presStyleLbl="node1" presStyleIdx="2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1406387-BF00-435D-BD71-E3F3B060E963}" type="pres">
      <dgm:prSet presAssocID="{6D6EAEBB-D1DF-423A-84A5-46F96959DA4F}" presName="spaceRect" presStyleCnt="0"/>
      <dgm:spPr/>
    </dgm:pt>
    <dgm:pt modelId="{73499184-1A04-43D7-9403-0CC5988BE1C6}" type="pres">
      <dgm:prSet presAssocID="{6D6EAEBB-D1DF-423A-84A5-46F96959DA4F}" presName="textRect" presStyleLbl="revTx" presStyleIdx="2" presStyleCnt="8">
        <dgm:presLayoutVars>
          <dgm:chMax val="1"/>
          <dgm:chPref val="1"/>
        </dgm:presLayoutVars>
      </dgm:prSet>
      <dgm:spPr/>
    </dgm:pt>
    <dgm:pt modelId="{1E192938-A6AF-486F-83FF-0649B0664C2F}" type="pres">
      <dgm:prSet presAssocID="{59D522E8-0AE4-496F-8A4D-3746C6C104CE}" presName="sibTrans" presStyleLbl="sibTrans2D1" presStyleIdx="0" presStyleCnt="0"/>
      <dgm:spPr/>
    </dgm:pt>
    <dgm:pt modelId="{C2CF315A-7B2F-4DF7-8078-032B0411A7AB}" type="pres">
      <dgm:prSet presAssocID="{9155566F-E5F2-4B30-B55E-529BA9D9B928}" presName="compNode" presStyleCnt="0"/>
      <dgm:spPr/>
    </dgm:pt>
    <dgm:pt modelId="{D192918B-92A6-4359-9F6B-4FEF0CFCBAA8}" type="pres">
      <dgm:prSet presAssocID="{9155566F-E5F2-4B30-B55E-529BA9D9B928}" presName="iconBgRect" presStyleLbl="bgShp" presStyleIdx="3" presStyleCnt="8"/>
      <dgm:spPr/>
    </dgm:pt>
    <dgm:pt modelId="{887FF284-5CEA-47F1-95C8-1CF8BC25AF74}" type="pres">
      <dgm:prSet presAssocID="{9155566F-E5F2-4B30-B55E-529BA9D9B928}" presName="iconRect" presStyleLbl="node1" presStyleIdx="3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452959C-0862-409E-A2EE-6A8990ABA540}" type="pres">
      <dgm:prSet presAssocID="{9155566F-E5F2-4B30-B55E-529BA9D9B928}" presName="spaceRect" presStyleCnt="0"/>
      <dgm:spPr/>
    </dgm:pt>
    <dgm:pt modelId="{D05FB71F-3CFC-4A3C-9760-8999D04DB419}" type="pres">
      <dgm:prSet presAssocID="{9155566F-E5F2-4B30-B55E-529BA9D9B928}" presName="textRect" presStyleLbl="revTx" presStyleIdx="3" presStyleCnt="8">
        <dgm:presLayoutVars>
          <dgm:chMax val="1"/>
          <dgm:chPref val="1"/>
        </dgm:presLayoutVars>
      </dgm:prSet>
      <dgm:spPr/>
    </dgm:pt>
    <dgm:pt modelId="{B141FC10-3C73-4E33-8AE7-433B33317DD1}" type="pres">
      <dgm:prSet presAssocID="{EC59FE0E-FF98-41D3-8B4C-646FC19C3FEE}" presName="sibTrans" presStyleLbl="sibTrans2D1" presStyleIdx="0" presStyleCnt="0"/>
      <dgm:spPr/>
    </dgm:pt>
    <dgm:pt modelId="{51A7FD29-844E-42A4-9671-3553C4B5A843}" type="pres">
      <dgm:prSet presAssocID="{A6E39025-2EAD-48A5-8454-1135C583A2E0}" presName="compNode" presStyleCnt="0"/>
      <dgm:spPr/>
    </dgm:pt>
    <dgm:pt modelId="{81EF40E7-1410-4867-A40A-F73B9E5B8AE4}" type="pres">
      <dgm:prSet presAssocID="{A6E39025-2EAD-48A5-8454-1135C583A2E0}" presName="iconBgRect" presStyleLbl="bgShp" presStyleIdx="4" presStyleCnt="8"/>
      <dgm:spPr/>
    </dgm:pt>
    <dgm:pt modelId="{DEAB034C-EA04-46F3-BA77-641EE1363174}" type="pres">
      <dgm:prSet presAssocID="{A6E39025-2EAD-48A5-8454-1135C583A2E0}" presName="iconRect" presStyleLbl="node1" presStyleIdx="4" presStyleCnt="8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6ED3360-0DC1-4929-A427-ABBF4F4EF68A}" type="pres">
      <dgm:prSet presAssocID="{A6E39025-2EAD-48A5-8454-1135C583A2E0}" presName="spaceRect" presStyleCnt="0"/>
      <dgm:spPr/>
    </dgm:pt>
    <dgm:pt modelId="{4A58F9BA-3D27-4BE3-B32E-10D21DD42EBA}" type="pres">
      <dgm:prSet presAssocID="{A6E39025-2EAD-48A5-8454-1135C583A2E0}" presName="textRect" presStyleLbl="revTx" presStyleIdx="4" presStyleCnt="8">
        <dgm:presLayoutVars>
          <dgm:chMax val="1"/>
          <dgm:chPref val="1"/>
        </dgm:presLayoutVars>
      </dgm:prSet>
      <dgm:spPr/>
    </dgm:pt>
    <dgm:pt modelId="{A9322B78-3D4A-49EB-B40D-4C3FD72A5847}" type="pres">
      <dgm:prSet presAssocID="{B04DE7FF-6C18-4CAC-9616-1ED53F9A4F07}" presName="sibTrans" presStyleLbl="sibTrans2D1" presStyleIdx="0" presStyleCnt="0"/>
      <dgm:spPr/>
    </dgm:pt>
    <dgm:pt modelId="{98195AAF-DBBA-4B23-A49D-9C6579006D2E}" type="pres">
      <dgm:prSet presAssocID="{568D9432-7A3E-4F05-A6D2-7976AC73EE11}" presName="compNode" presStyleCnt="0"/>
      <dgm:spPr/>
    </dgm:pt>
    <dgm:pt modelId="{2B4DD706-E5C0-4C7F-81B1-3907C6EDB50A}" type="pres">
      <dgm:prSet presAssocID="{568D9432-7A3E-4F05-A6D2-7976AC73EE11}" presName="iconBgRect" presStyleLbl="bgShp" presStyleIdx="5" presStyleCnt="8"/>
      <dgm:spPr/>
    </dgm:pt>
    <dgm:pt modelId="{905211C2-54C3-4CBE-BF43-886B874DAA7E}" type="pres">
      <dgm:prSet presAssocID="{568D9432-7A3E-4F05-A6D2-7976AC73EE11}" presName="iconRect" presStyleLbl="node1" presStyleIdx="5" presStyleCnt="8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1963213-B020-425E-B75B-C4A57E37B152}" type="pres">
      <dgm:prSet presAssocID="{568D9432-7A3E-4F05-A6D2-7976AC73EE11}" presName="spaceRect" presStyleCnt="0"/>
      <dgm:spPr/>
    </dgm:pt>
    <dgm:pt modelId="{402F4A90-74A5-43CE-B8FB-3E83E3003267}" type="pres">
      <dgm:prSet presAssocID="{568D9432-7A3E-4F05-A6D2-7976AC73EE11}" presName="textRect" presStyleLbl="revTx" presStyleIdx="5" presStyleCnt="8">
        <dgm:presLayoutVars>
          <dgm:chMax val="1"/>
          <dgm:chPref val="1"/>
        </dgm:presLayoutVars>
      </dgm:prSet>
      <dgm:spPr/>
    </dgm:pt>
    <dgm:pt modelId="{E45D6395-53E9-48C2-A1A3-7A843C7B98CE}" type="pres">
      <dgm:prSet presAssocID="{87986BE3-D4F1-4711-AF1A-7DE34FD9C9FE}" presName="sibTrans" presStyleLbl="sibTrans2D1" presStyleIdx="0" presStyleCnt="0"/>
      <dgm:spPr/>
    </dgm:pt>
    <dgm:pt modelId="{410C73CA-CECB-43FC-8EB9-10FB077FC9F2}" type="pres">
      <dgm:prSet presAssocID="{FD539DD0-1E2E-429B-A24C-6136571B7C5C}" presName="compNode" presStyleCnt="0"/>
      <dgm:spPr/>
    </dgm:pt>
    <dgm:pt modelId="{3B67C85C-690A-40E8-A5EB-9D927750694B}" type="pres">
      <dgm:prSet presAssocID="{FD539DD0-1E2E-429B-A24C-6136571B7C5C}" presName="iconBgRect" presStyleLbl="bgShp" presStyleIdx="6" presStyleCnt="8"/>
      <dgm:spPr/>
    </dgm:pt>
    <dgm:pt modelId="{C8D0E107-027B-4A0A-9D74-1AFAB859D769}" type="pres">
      <dgm:prSet presAssocID="{FD539DD0-1E2E-429B-A24C-6136571B7C5C}" presName="iconRect" presStyleLbl="node1" presStyleIdx="6" presStyleCnt="8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7C15C3A-1061-42E1-9CF1-97982814D0C1}" type="pres">
      <dgm:prSet presAssocID="{FD539DD0-1E2E-429B-A24C-6136571B7C5C}" presName="spaceRect" presStyleCnt="0"/>
      <dgm:spPr/>
    </dgm:pt>
    <dgm:pt modelId="{DA9894C1-90C3-4527-A1D6-6DC988BC3B45}" type="pres">
      <dgm:prSet presAssocID="{FD539DD0-1E2E-429B-A24C-6136571B7C5C}" presName="textRect" presStyleLbl="revTx" presStyleIdx="6" presStyleCnt="8">
        <dgm:presLayoutVars>
          <dgm:chMax val="1"/>
          <dgm:chPref val="1"/>
        </dgm:presLayoutVars>
      </dgm:prSet>
      <dgm:spPr/>
    </dgm:pt>
    <dgm:pt modelId="{D44ADA1F-55F4-4F46-9CB5-3E6751F3E5EF}" type="pres">
      <dgm:prSet presAssocID="{90E59A91-9EAF-4FCE-A5E4-03FF408F9CCC}" presName="sibTrans" presStyleLbl="sibTrans2D1" presStyleIdx="0" presStyleCnt="0"/>
      <dgm:spPr/>
    </dgm:pt>
    <dgm:pt modelId="{DC8B33D6-9FBF-4E5A-8969-B4EED6D260E0}" type="pres">
      <dgm:prSet presAssocID="{B7FFD2C8-D457-49EF-8CBD-688A47FD8A11}" presName="compNode" presStyleCnt="0"/>
      <dgm:spPr/>
    </dgm:pt>
    <dgm:pt modelId="{5A1DC8CC-5906-4C11-888C-00E2B84F4047}" type="pres">
      <dgm:prSet presAssocID="{B7FFD2C8-D457-49EF-8CBD-688A47FD8A11}" presName="iconBgRect" presStyleLbl="bgShp" presStyleIdx="7" presStyleCnt="8"/>
      <dgm:spPr/>
    </dgm:pt>
    <dgm:pt modelId="{AE2DE7F7-F196-44E5-92F4-6D231390EF9C}" type="pres">
      <dgm:prSet presAssocID="{B7FFD2C8-D457-49EF-8CBD-688A47FD8A11}" presName="iconRect" presStyleLbl="node1" presStyleIdx="7" presStyleCnt="8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296A821-3857-4304-96B7-669F49522880}" type="pres">
      <dgm:prSet presAssocID="{B7FFD2C8-D457-49EF-8CBD-688A47FD8A11}" presName="spaceRect" presStyleCnt="0"/>
      <dgm:spPr/>
    </dgm:pt>
    <dgm:pt modelId="{81EBA8D5-7A41-4BE7-94FB-4E2725D3C1CE}" type="pres">
      <dgm:prSet presAssocID="{B7FFD2C8-D457-49EF-8CBD-688A47FD8A11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0BBC2C08-F8B3-4B41-9C45-CB2B8F165099}" type="presOf" srcId="{4FE15A36-27D0-4E83-BC9A-9AFD37F45BE5}" destId="{EBF0371D-8F7F-49C8-9452-BA98316AE0B1}" srcOrd="0" destOrd="0" presId="urn:microsoft.com/office/officeart/2018/2/layout/IconCircleList"/>
    <dgm:cxn modelId="{BF258E0A-45DF-4C7B-AEB0-27A8E4F4E08B}" type="presOf" srcId="{90E59A91-9EAF-4FCE-A5E4-03FF408F9CCC}" destId="{D44ADA1F-55F4-4F46-9CB5-3E6751F3E5EF}" srcOrd="0" destOrd="0" presId="urn:microsoft.com/office/officeart/2018/2/layout/IconCircleList"/>
    <dgm:cxn modelId="{33835611-B2A5-482F-8C56-1594333EA1D0}" type="presOf" srcId="{EC59FE0E-FF98-41D3-8B4C-646FC19C3FEE}" destId="{B141FC10-3C73-4E33-8AE7-433B33317DD1}" srcOrd="0" destOrd="0" presId="urn:microsoft.com/office/officeart/2018/2/layout/IconCircleList"/>
    <dgm:cxn modelId="{F6DB9A2C-C58D-4896-9B2A-9F5967B7143C}" type="presOf" srcId="{9155566F-E5F2-4B30-B55E-529BA9D9B928}" destId="{D05FB71F-3CFC-4A3C-9760-8999D04DB419}" srcOrd="0" destOrd="0" presId="urn:microsoft.com/office/officeart/2018/2/layout/IconCircleList"/>
    <dgm:cxn modelId="{1F41152D-FB03-4C72-937A-B58C6C1E7E61}" srcId="{6495E74A-A1CB-4F97-9620-FFF0C241C7F6}" destId="{17161A81-0729-4F23-AA80-29A31DCC510D}" srcOrd="1" destOrd="0" parTransId="{342FF6E6-AC2E-4F05-B97E-494474B7AF2B}" sibTransId="{C60DDEE3-702D-4772-B3D5-6A57CFCB10AC}"/>
    <dgm:cxn modelId="{59612237-9B6A-486E-97B0-2CB1FE748092}" type="presOf" srcId="{B04DE7FF-6C18-4CAC-9616-1ED53F9A4F07}" destId="{A9322B78-3D4A-49EB-B40D-4C3FD72A5847}" srcOrd="0" destOrd="0" presId="urn:microsoft.com/office/officeart/2018/2/layout/IconCircleList"/>
    <dgm:cxn modelId="{BB644E5E-677D-4428-88AD-1194E21C1693}" srcId="{6495E74A-A1CB-4F97-9620-FFF0C241C7F6}" destId="{6D6EAEBB-D1DF-423A-84A5-46F96959DA4F}" srcOrd="2" destOrd="0" parTransId="{43E88DCC-FC90-4C8E-BA97-946116BFE971}" sibTransId="{59D522E8-0AE4-496F-8A4D-3746C6C104CE}"/>
    <dgm:cxn modelId="{F5E9C047-20BC-4083-BD70-48610960B692}" type="presOf" srcId="{FD539DD0-1E2E-429B-A24C-6136571B7C5C}" destId="{DA9894C1-90C3-4527-A1D6-6DC988BC3B45}" srcOrd="0" destOrd="0" presId="urn:microsoft.com/office/officeart/2018/2/layout/IconCircleList"/>
    <dgm:cxn modelId="{BACAF06B-FC8C-4C7A-B68F-4BA89483590D}" type="presOf" srcId="{87986BE3-D4F1-4711-AF1A-7DE34FD9C9FE}" destId="{E45D6395-53E9-48C2-A1A3-7A843C7B98CE}" srcOrd="0" destOrd="0" presId="urn:microsoft.com/office/officeart/2018/2/layout/IconCircleList"/>
    <dgm:cxn modelId="{C6A90E6C-5E73-458F-9474-90BE187BB43C}" type="presOf" srcId="{C60DDEE3-702D-4772-B3D5-6A57CFCB10AC}" destId="{9D0554FC-1C40-42FE-94A6-6499970D232A}" srcOrd="0" destOrd="0" presId="urn:microsoft.com/office/officeart/2018/2/layout/IconCircleList"/>
    <dgm:cxn modelId="{2A362089-C421-4013-ADD6-64E8E8E7B0DA}" type="presOf" srcId="{568D9432-7A3E-4F05-A6D2-7976AC73EE11}" destId="{402F4A90-74A5-43CE-B8FB-3E83E3003267}" srcOrd="0" destOrd="0" presId="urn:microsoft.com/office/officeart/2018/2/layout/IconCircleList"/>
    <dgm:cxn modelId="{85AD47A1-3298-43A1-8E1C-62CA5AE383A6}" type="presOf" srcId="{B7FFD2C8-D457-49EF-8CBD-688A47FD8A11}" destId="{81EBA8D5-7A41-4BE7-94FB-4E2725D3C1CE}" srcOrd="0" destOrd="0" presId="urn:microsoft.com/office/officeart/2018/2/layout/IconCircleList"/>
    <dgm:cxn modelId="{CA55D3A2-B9BD-4E8C-B169-F03B20F32D51}" type="presOf" srcId="{F38A535D-F66E-4134-9748-8EBF259EE54E}" destId="{E5EC8BF5-4662-4775-A68D-C6EEF9A72034}" srcOrd="0" destOrd="0" presId="urn:microsoft.com/office/officeart/2018/2/layout/IconCircleList"/>
    <dgm:cxn modelId="{9044CCA7-433C-4A33-96C2-E7D5ABE5A7BD}" srcId="{6495E74A-A1CB-4F97-9620-FFF0C241C7F6}" destId="{FD539DD0-1E2E-429B-A24C-6136571B7C5C}" srcOrd="6" destOrd="0" parTransId="{2F5CB0C6-FD55-4448-B2D2-A1A7D12306C6}" sibTransId="{90E59A91-9EAF-4FCE-A5E4-03FF408F9CCC}"/>
    <dgm:cxn modelId="{ABC769AA-E213-4880-8C12-8D9F304E0910}" type="presOf" srcId="{6D6EAEBB-D1DF-423A-84A5-46F96959DA4F}" destId="{73499184-1A04-43D7-9403-0CC5988BE1C6}" srcOrd="0" destOrd="0" presId="urn:microsoft.com/office/officeart/2018/2/layout/IconCircleList"/>
    <dgm:cxn modelId="{9CB21AAE-76A7-454F-8D5C-19F3DBA8A466}" type="presOf" srcId="{59D522E8-0AE4-496F-8A4D-3746C6C104CE}" destId="{1E192938-A6AF-486F-83FF-0649B0664C2F}" srcOrd="0" destOrd="0" presId="urn:microsoft.com/office/officeart/2018/2/layout/IconCircleList"/>
    <dgm:cxn modelId="{E10101B4-3D9F-42E6-B91A-8FB636E1D6C1}" type="presOf" srcId="{17161A81-0729-4F23-AA80-29A31DCC510D}" destId="{95F36BB6-8FE8-480D-8075-2CDF4717ACC7}" srcOrd="0" destOrd="0" presId="urn:microsoft.com/office/officeart/2018/2/layout/IconCircleList"/>
    <dgm:cxn modelId="{F2E729B9-3601-464E-8BE5-CC1283B40C80}" srcId="{6495E74A-A1CB-4F97-9620-FFF0C241C7F6}" destId="{568D9432-7A3E-4F05-A6D2-7976AC73EE11}" srcOrd="5" destOrd="0" parTransId="{8B4EA5CB-C7F6-40E8-90A7-5B109B208B5A}" sibTransId="{87986BE3-D4F1-4711-AF1A-7DE34FD9C9FE}"/>
    <dgm:cxn modelId="{4555B6C4-08A0-40CB-83BE-63CC9F4D5825}" srcId="{6495E74A-A1CB-4F97-9620-FFF0C241C7F6}" destId="{4FE15A36-27D0-4E83-BC9A-9AFD37F45BE5}" srcOrd="0" destOrd="0" parTransId="{E22C34F5-657F-4AEE-813D-8A5F37D1E74A}" sibTransId="{F38A535D-F66E-4134-9748-8EBF259EE54E}"/>
    <dgm:cxn modelId="{117672C5-C994-4F9C-8AEF-D36C4C94846F}" type="presOf" srcId="{6495E74A-A1CB-4F97-9620-FFF0C241C7F6}" destId="{747DD5E0-908C-4D10-9626-0984F90A9BD7}" srcOrd="0" destOrd="0" presId="urn:microsoft.com/office/officeart/2018/2/layout/IconCircleList"/>
    <dgm:cxn modelId="{DC6E98CC-A2A7-4D5D-8B52-AD49E784618D}" srcId="{6495E74A-A1CB-4F97-9620-FFF0C241C7F6}" destId="{9155566F-E5F2-4B30-B55E-529BA9D9B928}" srcOrd="3" destOrd="0" parTransId="{FFFC242E-2BF4-47F2-975E-421CF36B7BFA}" sibTransId="{EC59FE0E-FF98-41D3-8B4C-646FC19C3FEE}"/>
    <dgm:cxn modelId="{ABF397D3-8716-462D-849A-F2E5A60D8196}" srcId="{6495E74A-A1CB-4F97-9620-FFF0C241C7F6}" destId="{B7FFD2C8-D457-49EF-8CBD-688A47FD8A11}" srcOrd="7" destOrd="0" parTransId="{A7A10AC1-E6CC-4ED1-A5CE-D2366851C650}" sibTransId="{61FB3C86-80D8-49EB-B241-DDB16515330C}"/>
    <dgm:cxn modelId="{8F732FE1-68E1-4477-85BF-7BBFEDF2BC1B}" srcId="{6495E74A-A1CB-4F97-9620-FFF0C241C7F6}" destId="{A6E39025-2EAD-48A5-8454-1135C583A2E0}" srcOrd="4" destOrd="0" parTransId="{CDC19DC7-1ECE-4474-85E1-587E7065B94D}" sibTransId="{B04DE7FF-6C18-4CAC-9616-1ED53F9A4F07}"/>
    <dgm:cxn modelId="{B7AD9EE5-FAC8-47EA-B18E-00E3F25BC4B6}" type="presOf" srcId="{A6E39025-2EAD-48A5-8454-1135C583A2E0}" destId="{4A58F9BA-3D27-4BE3-B32E-10D21DD42EBA}" srcOrd="0" destOrd="0" presId="urn:microsoft.com/office/officeart/2018/2/layout/IconCircleList"/>
    <dgm:cxn modelId="{A9019BD3-0FE4-4644-8018-6D55FCD377D2}" type="presParOf" srcId="{747DD5E0-908C-4D10-9626-0984F90A9BD7}" destId="{36F3B16F-101F-4114-9B20-0637B2F26A0A}" srcOrd="0" destOrd="0" presId="urn:microsoft.com/office/officeart/2018/2/layout/IconCircleList"/>
    <dgm:cxn modelId="{A5DB7EFD-285D-4A54-80A8-3B6750DF3584}" type="presParOf" srcId="{36F3B16F-101F-4114-9B20-0637B2F26A0A}" destId="{D64D9D50-82AE-4A65-BF5C-388761237E02}" srcOrd="0" destOrd="0" presId="urn:microsoft.com/office/officeart/2018/2/layout/IconCircleList"/>
    <dgm:cxn modelId="{7795288A-2D5B-4B4A-AEB5-9A37427D785B}" type="presParOf" srcId="{D64D9D50-82AE-4A65-BF5C-388761237E02}" destId="{E3272C9E-E33F-4086-92C7-068F5C2E2B90}" srcOrd="0" destOrd="0" presId="urn:microsoft.com/office/officeart/2018/2/layout/IconCircleList"/>
    <dgm:cxn modelId="{718729EB-2D5E-4168-8DCA-AF1A62154E92}" type="presParOf" srcId="{D64D9D50-82AE-4A65-BF5C-388761237E02}" destId="{849D401B-B8D0-4039-9618-D01DF7656A92}" srcOrd="1" destOrd="0" presId="urn:microsoft.com/office/officeart/2018/2/layout/IconCircleList"/>
    <dgm:cxn modelId="{1E4FC8D8-42D9-4EFB-B107-B9FDE972B476}" type="presParOf" srcId="{D64D9D50-82AE-4A65-BF5C-388761237E02}" destId="{F78F8BF6-85DF-40DD-80DE-765452E0489C}" srcOrd="2" destOrd="0" presId="urn:microsoft.com/office/officeart/2018/2/layout/IconCircleList"/>
    <dgm:cxn modelId="{6D2229AF-A6DB-45B7-956B-4656D7FA02DD}" type="presParOf" srcId="{D64D9D50-82AE-4A65-BF5C-388761237E02}" destId="{EBF0371D-8F7F-49C8-9452-BA98316AE0B1}" srcOrd="3" destOrd="0" presId="urn:microsoft.com/office/officeart/2018/2/layout/IconCircleList"/>
    <dgm:cxn modelId="{731D9BC1-B442-4EB9-81A7-F5DDFC4D9FC2}" type="presParOf" srcId="{36F3B16F-101F-4114-9B20-0637B2F26A0A}" destId="{E5EC8BF5-4662-4775-A68D-C6EEF9A72034}" srcOrd="1" destOrd="0" presId="urn:microsoft.com/office/officeart/2018/2/layout/IconCircleList"/>
    <dgm:cxn modelId="{AC70D18F-BA86-4A5A-91DB-9DBE4DA6E7EA}" type="presParOf" srcId="{36F3B16F-101F-4114-9B20-0637B2F26A0A}" destId="{4DFD6FF8-FA0A-4D48-A777-39E0B4208A98}" srcOrd="2" destOrd="0" presId="urn:microsoft.com/office/officeart/2018/2/layout/IconCircleList"/>
    <dgm:cxn modelId="{11F6DC8A-9694-49E3-83A8-A3F7B6FE4D65}" type="presParOf" srcId="{4DFD6FF8-FA0A-4D48-A777-39E0B4208A98}" destId="{7D1D2A9A-F7D9-46FD-94E4-87CDBC982251}" srcOrd="0" destOrd="0" presId="urn:microsoft.com/office/officeart/2018/2/layout/IconCircleList"/>
    <dgm:cxn modelId="{15382F43-730C-46F6-9F53-73332A0CDA87}" type="presParOf" srcId="{4DFD6FF8-FA0A-4D48-A777-39E0B4208A98}" destId="{125034F2-9E8A-4B82-AC3D-1EBC917CA7B7}" srcOrd="1" destOrd="0" presId="urn:microsoft.com/office/officeart/2018/2/layout/IconCircleList"/>
    <dgm:cxn modelId="{CB5F7040-409F-4F50-BB48-DD57FD3C9E8E}" type="presParOf" srcId="{4DFD6FF8-FA0A-4D48-A777-39E0B4208A98}" destId="{6BEFC2E5-C5F3-4461-9A55-3210825B2317}" srcOrd="2" destOrd="0" presId="urn:microsoft.com/office/officeart/2018/2/layout/IconCircleList"/>
    <dgm:cxn modelId="{973D0AC1-2F7D-4F73-80DF-4FB4447BA185}" type="presParOf" srcId="{4DFD6FF8-FA0A-4D48-A777-39E0B4208A98}" destId="{95F36BB6-8FE8-480D-8075-2CDF4717ACC7}" srcOrd="3" destOrd="0" presId="urn:microsoft.com/office/officeart/2018/2/layout/IconCircleList"/>
    <dgm:cxn modelId="{0CB368F3-261B-4475-9BC5-D857993AE902}" type="presParOf" srcId="{36F3B16F-101F-4114-9B20-0637B2F26A0A}" destId="{9D0554FC-1C40-42FE-94A6-6499970D232A}" srcOrd="3" destOrd="0" presId="urn:microsoft.com/office/officeart/2018/2/layout/IconCircleList"/>
    <dgm:cxn modelId="{977DA617-6221-4719-9AA0-A568A6B29DDF}" type="presParOf" srcId="{36F3B16F-101F-4114-9B20-0637B2F26A0A}" destId="{0E1B5467-C2FC-4D87-8959-31E7FC11E7F4}" srcOrd="4" destOrd="0" presId="urn:microsoft.com/office/officeart/2018/2/layout/IconCircleList"/>
    <dgm:cxn modelId="{B6DA2471-CDE3-434D-86EB-1D4711692773}" type="presParOf" srcId="{0E1B5467-C2FC-4D87-8959-31E7FC11E7F4}" destId="{B590752C-E5B6-4F83-AC28-3A6B5E7A7656}" srcOrd="0" destOrd="0" presId="urn:microsoft.com/office/officeart/2018/2/layout/IconCircleList"/>
    <dgm:cxn modelId="{5C3707E9-3C28-4B66-B6FF-E53B17F37905}" type="presParOf" srcId="{0E1B5467-C2FC-4D87-8959-31E7FC11E7F4}" destId="{CDCF6CEA-24DC-455D-B369-0154A94510E8}" srcOrd="1" destOrd="0" presId="urn:microsoft.com/office/officeart/2018/2/layout/IconCircleList"/>
    <dgm:cxn modelId="{25237838-4D2C-450A-955C-B093C5D6568F}" type="presParOf" srcId="{0E1B5467-C2FC-4D87-8959-31E7FC11E7F4}" destId="{81406387-BF00-435D-BD71-E3F3B060E963}" srcOrd="2" destOrd="0" presId="urn:microsoft.com/office/officeart/2018/2/layout/IconCircleList"/>
    <dgm:cxn modelId="{BCA21151-8D8D-4D5B-A3CF-E3B4E500720B}" type="presParOf" srcId="{0E1B5467-C2FC-4D87-8959-31E7FC11E7F4}" destId="{73499184-1A04-43D7-9403-0CC5988BE1C6}" srcOrd="3" destOrd="0" presId="urn:microsoft.com/office/officeart/2018/2/layout/IconCircleList"/>
    <dgm:cxn modelId="{5D0AC98A-3F79-4689-A749-A87C2A038A6E}" type="presParOf" srcId="{36F3B16F-101F-4114-9B20-0637B2F26A0A}" destId="{1E192938-A6AF-486F-83FF-0649B0664C2F}" srcOrd="5" destOrd="0" presId="urn:microsoft.com/office/officeart/2018/2/layout/IconCircleList"/>
    <dgm:cxn modelId="{D511362D-3E32-44DD-B688-ACB41150602E}" type="presParOf" srcId="{36F3B16F-101F-4114-9B20-0637B2F26A0A}" destId="{C2CF315A-7B2F-4DF7-8078-032B0411A7AB}" srcOrd="6" destOrd="0" presId="urn:microsoft.com/office/officeart/2018/2/layout/IconCircleList"/>
    <dgm:cxn modelId="{FD904896-36E6-4E48-8E94-971E45A5BFAA}" type="presParOf" srcId="{C2CF315A-7B2F-4DF7-8078-032B0411A7AB}" destId="{D192918B-92A6-4359-9F6B-4FEF0CFCBAA8}" srcOrd="0" destOrd="0" presId="urn:microsoft.com/office/officeart/2018/2/layout/IconCircleList"/>
    <dgm:cxn modelId="{F622AFD5-3ED7-428E-BA7E-BFC6BDDE2112}" type="presParOf" srcId="{C2CF315A-7B2F-4DF7-8078-032B0411A7AB}" destId="{887FF284-5CEA-47F1-95C8-1CF8BC25AF74}" srcOrd="1" destOrd="0" presId="urn:microsoft.com/office/officeart/2018/2/layout/IconCircleList"/>
    <dgm:cxn modelId="{D8EDE3D7-6567-4F1C-AD7C-ACB06899FAAD}" type="presParOf" srcId="{C2CF315A-7B2F-4DF7-8078-032B0411A7AB}" destId="{8452959C-0862-409E-A2EE-6A8990ABA540}" srcOrd="2" destOrd="0" presId="urn:microsoft.com/office/officeart/2018/2/layout/IconCircleList"/>
    <dgm:cxn modelId="{EC6392E8-53F1-413E-9ADB-EABD2A812CA0}" type="presParOf" srcId="{C2CF315A-7B2F-4DF7-8078-032B0411A7AB}" destId="{D05FB71F-3CFC-4A3C-9760-8999D04DB419}" srcOrd="3" destOrd="0" presId="urn:microsoft.com/office/officeart/2018/2/layout/IconCircleList"/>
    <dgm:cxn modelId="{5A591B56-7037-49C3-95B7-AF84BB81A1C0}" type="presParOf" srcId="{36F3B16F-101F-4114-9B20-0637B2F26A0A}" destId="{B141FC10-3C73-4E33-8AE7-433B33317DD1}" srcOrd="7" destOrd="0" presId="urn:microsoft.com/office/officeart/2018/2/layout/IconCircleList"/>
    <dgm:cxn modelId="{BF99EC33-A286-4E46-9ABD-19A3F5A79296}" type="presParOf" srcId="{36F3B16F-101F-4114-9B20-0637B2F26A0A}" destId="{51A7FD29-844E-42A4-9671-3553C4B5A843}" srcOrd="8" destOrd="0" presId="urn:microsoft.com/office/officeart/2018/2/layout/IconCircleList"/>
    <dgm:cxn modelId="{5A332817-C165-409A-8D8F-0FCF37A47ACE}" type="presParOf" srcId="{51A7FD29-844E-42A4-9671-3553C4B5A843}" destId="{81EF40E7-1410-4867-A40A-F73B9E5B8AE4}" srcOrd="0" destOrd="0" presId="urn:microsoft.com/office/officeart/2018/2/layout/IconCircleList"/>
    <dgm:cxn modelId="{41E22DE4-ADF0-400B-A1AE-0A93DCDA72CD}" type="presParOf" srcId="{51A7FD29-844E-42A4-9671-3553C4B5A843}" destId="{DEAB034C-EA04-46F3-BA77-641EE1363174}" srcOrd="1" destOrd="0" presId="urn:microsoft.com/office/officeart/2018/2/layout/IconCircleList"/>
    <dgm:cxn modelId="{7BB00CB5-1D73-47F6-9D93-BDBA0536CC7C}" type="presParOf" srcId="{51A7FD29-844E-42A4-9671-3553C4B5A843}" destId="{A6ED3360-0DC1-4929-A427-ABBF4F4EF68A}" srcOrd="2" destOrd="0" presId="urn:microsoft.com/office/officeart/2018/2/layout/IconCircleList"/>
    <dgm:cxn modelId="{8D850870-610C-4DD3-91F5-999E2072FC58}" type="presParOf" srcId="{51A7FD29-844E-42A4-9671-3553C4B5A843}" destId="{4A58F9BA-3D27-4BE3-B32E-10D21DD42EBA}" srcOrd="3" destOrd="0" presId="urn:microsoft.com/office/officeart/2018/2/layout/IconCircleList"/>
    <dgm:cxn modelId="{B8572FEF-6C04-4038-9DD6-4ADE04CD7A1F}" type="presParOf" srcId="{36F3B16F-101F-4114-9B20-0637B2F26A0A}" destId="{A9322B78-3D4A-49EB-B40D-4C3FD72A5847}" srcOrd="9" destOrd="0" presId="urn:microsoft.com/office/officeart/2018/2/layout/IconCircleList"/>
    <dgm:cxn modelId="{ADF29042-10E9-47A9-A8D8-96AC8BC968DF}" type="presParOf" srcId="{36F3B16F-101F-4114-9B20-0637B2F26A0A}" destId="{98195AAF-DBBA-4B23-A49D-9C6579006D2E}" srcOrd="10" destOrd="0" presId="urn:microsoft.com/office/officeart/2018/2/layout/IconCircleList"/>
    <dgm:cxn modelId="{E66931F1-1665-4C36-B328-23D8BD13F837}" type="presParOf" srcId="{98195AAF-DBBA-4B23-A49D-9C6579006D2E}" destId="{2B4DD706-E5C0-4C7F-81B1-3907C6EDB50A}" srcOrd="0" destOrd="0" presId="urn:microsoft.com/office/officeart/2018/2/layout/IconCircleList"/>
    <dgm:cxn modelId="{9CB01678-1B0D-4AB2-9E9A-D8E5A7930ADF}" type="presParOf" srcId="{98195AAF-DBBA-4B23-A49D-9C6579006D2E}" destId="{905211C2-54C3-4CBE-BF43-886B874DAA7E}" srcOrd="1" destOrd="0" presId="urn:microsoft.com/office/officeart/2018/2/layout/IconCircleList"/>
    <dgm:cxn modelId="{86D43272-7F34-43DC-81C4-2E640D53A4E6}" type="presParOf" srcId="{98195AAF-DBBA-4B23-A49D-9C6579006D2E}" destId="{A1963213-B020-425E-B75B-C4A57E37B152}" srcOrd="2" destOrd="0" presId="urn:microsoft.com/office/officeart/2018/2/layout/IconCircleList"/>
    <dgm:cxn modelId="{1CB33A0F-8135-4EC9-B5CA-BDC27E93F578}" type="presParOf" srcId="{98195AAF-DBBA-4B23-A49D-9C6579006D2E}" destId="{402F4A90-74A5-43CE-B8FB-3E83E3003267}" srcOrd="3" destOrd="0" presId="urn:microsoft.com/office/officeart/2018/2/layout/IconCircleList"/>
    <dgm:cxn modelId="{C806A6F2-9457-49C2-87A6-8A8586C6C351}" type="presParOf" srcId="{36F3B16F-101F-4114-9B20-0637B2F26A0A}" destId="{E45D6395-53E9-48C2-A1A3-7A843C7B98CE}" srcOrd="11" destOrd="0" presId="urn:microsoft.com/office/officeart/2018/2/layout/IconCircleList"/>
    <dgm:cxn modelId="{A1BFE731-ED03-4F41-A501-0FD554FE188B}" type="presParOf" srcId="{36F3B16F-101F-4114-9B20-0637B2F26A0A}" destId="{410C73CA-CECB-43FC-8EB9-10FB077FC9F2}" srcOrd="12" destOrd="0" presId="urn:microsoft.com/office/officeart/2018/2/layout/IconCircleList"/>
    <dgm:cxn modelId="{309AC12E-B773-4534-A0B8-B2470744E3CD}" type="presParOf" srcId="{410C73CA-CECB-43FC-8EB9-10FB077FC9F2}" destId="{3B67C85C-690A-40E8-A5EB-9D927750694B}" srcOrd="0" destOrd="0" presId="urn:microsoft.com/office/officeart/2018/2/layout/IconCircleList"/>
    <dgm:cxn modelId="{A46AB9B5-7DAF-46A8-9A6A-DBE4F703E704}" type="presParOf" srcId="{410C73CA-CECB-43FC-8EB9-10FB077FC9F2}" destId="{C8D0E107-027B-4A0A-9D74-1AFAB859D769}" srcOrd="1" destOrd="0" presId="urn:microsoft.com/office/officeart/2018/2/layout/IconCircleList"/>
    <dgm:cxn modelId="{17AB0A3C-5C54-4D24-BA52-DBDB3B3EFDAF}" type="presParOf" srcId="{410C73CA-CECB-43FC-8EB9-10FB077FC9F2}" destId="{97C15C3A-1061-42E1-9CF1-97982814D0C1}" srcOrd="2" destOrd="0" presId="urn:microsoft.com/office/officeart/2018/2/layout/IconCircleList"/>
    <dgm:cxn modelId="{79830E90-B060-4702-B7A4-3646FD96C3B2}" type="presParOf" srcId="{410C73CA-CECB-43FC-8EB9-10FB077FC9F2}" destId="{DA9894C1-90C3-4527-A1D6-6DC988BC3B45}" srcOrd="3" destOrd="0" presId="urn:microsoft.com/office/officeart/2018/2/layout/IconCircleList"/>
    <dgm:cxn modelId="{1B4B9E22-C679-437C-B0EC-922A5D79CE82}" type="presParOf" srcId="{36F3B16F-101F-4114-9B20-0637B2F26A0A}" destId="{D44ADA1F-55F4-4F46-9CB5-3E6751F3E5EF}" srcOrd="13" destOrd="0" presId="urn:microsoft.com/office/officeart/2018/2/layout/IconCircleList"/>
    <dgm:cxn modelId="{D23F1D04-D6C3-4BB3-AE1F-22B27EA0DD2A}" type="presParOf" srcId="{36F3B16F-101F-4114-9B20-0637B2F26A0A}" destId="{DC8B33D6-9FBF-4E5A-8969-B4EED6D260E0}" srcOrd="14" destOrd="0" presId="urn:microsoft.com/office/officeart/2018/2/layout/IconCircleList"/>
    <dgm:cxn modelId="{C43811FE-6E8F-4D83-8917-29F72A192381}" type="presParOf" srcId="{DC8B33D6-9FBF-4E5A-8969-B4EED6D260E0}" destId="{5A1DC8CC-5906-4C11-888C-00E2B84F4047}" srcOrd="0" destOrd="0" presId="urn:microsoft.com/office/officeart/2018/2/layout/IconCircleList"/>
    <dgm:cxn modelId="{E297B3A7-A774-4CAC-88A0-FC3671198B12}" type="presParOf" srcId="{DC8B33D6-9FBF-4E5A-8969-B4EED6D260E0}" destId="{AE2DE7F7-F196-44E5-92F4-6D231390EF9C}" srcOrd="1" destOrd="0" presId="urn:microsoft.com/office/officeart/2018/2/layout/IconCircleList"/>
    <dgm:cxn modelId="{00A73063-94B6-4D32-8B6E-3B709F721BEC}" type="presParOf" srcId="{DC8B33D6-9FBF-4E5A-8969-B4EED6D260E0}" destId="{A296A821-3857-4304-96B7-669F49522880}" srcOrd="2" destOrd="0" presId="urn:microsoft.com/office/officeart/2018/2/layout/IconCircleList"/>
    <dgm:cxn modelId="{70E48113-CF2D-40BE-B31E-3C99A70A71AC}" type="presParOf" srcId="{DC8B33D6-9FBF-4E5A-8969-B4EED6D260E0}" destId="{81EBA8D5-7A41-4BE7-94FB-4E2725D3C1C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72714-B819-423A-99E5-1D5B0C11ED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E2D86CF-594E-45C1-9B0C-4274AF716217}">
      <dgm:prSet/>
      <dgm:spPr/>
      <dgm:t>
        <a:bodyPr/>
        <a:lstStyle/>
        <a:p>
          <a:r>
            <a:rPr lang="en-US"/>
            <a:t>The code is written  in JAVA language and then it is further automated using selenium.</a:t>
          </a:r>
        </a:p>
      </dgm:t>
    </dgm:pt>
    <dgm:pt modelId="{3A47C1AD-21AC-478D-B5EE-9C6511344FC6}" type="parTrans" cxnId="{17206BA9-4A16-476E-B6F5-00845539978F}">
      <dgm:prSet/>
      <dgm:spPr/>
      <dgm:t>
        <a:bodyPr/>
        <a:lstStyle/>
        <a:p>
          <a:endParaRPr lang="en-US"/>
        </a:p>
      </dgm:t>
    </dgm:pt>
    <dgm:pt modelId="{EBA05408-CC0A-4E24-833A-3D6D323A3497}" type="sibTrans" cxnId="{17206BA9-4A16-476E-B6F5-00845539978F}">
      <dgm:prSet/>
      <dgm:spPr/>
      <dgm:t>
        <a:bodyPr/>
        <a:lstStyle/>
        <a:p>
          <a:endParaRPr lang="en-US"/>
        </a:p>
      </dgm:t>
    </dgm:pt>
    <dgm:pt modelId="{EC4AC6E1-564C-41BC-B824-FCC14990CF18}">
      <dgm:prSet/>
      <dgm:spPr/>
      <dgm:t>
        <a:bodyPr/>
        <a:lstStyle/>
        <a:p>
          <a:r>
            <a:rPr lang="en-US"/>
            <a:t>Page Object Model(POM) is used to reduce the code duplication for various instances.</a:t>
          </a:r>
        </a:p>
      </dgm:t>
    </dgm:pt>
    <dgm:pt modelId="{F486CAC0-9E2D-4CAB-8B49-401AB0260D7F}" type="parTrans" cxnId="{8E01BED1-5A8C-44AE-AD3F-DF62C437B737}">
      <dgm:prSet/>
      <dgm:spPr/>
      <dgm:t>
        <a:bodyPr/>
        <a:lstStyle/>
        <a:p>
          <a:endParaRPr lang="en-US"/>
        </a:p>
      </dgm:t>
    </dgm:pt>
    <dgm:pt modelId="{7DC759FA-8C79-4490-B575-675193C98F88}" type="sibTrans" cxnId="{8E01BED1-5A8C-44AE-AD3F-DF62C437B737}">
      <dgm:prSet/>
      <dgm:spPr/>
      <dgm:t>
        <a:bodyPr/>
        <a:lstStyle/>
        <a:p>
          <a:endParaRPr lang="en-US"/>
        </a:p>
      </dgm:t>
    </dgm:pt>
    <dgm:pt modelId="{22F34B57-3897-4091-B380-C4DDA7AD3E0F}">
      <dgm:prSet/>
      <dgm:spPr/>
      <dgm:t>
        <a:bodyPr/>
        <a:lstStyle/>
        <a:p>
          <a:r>
            <a:rPr lang="en-US"/>
            <a:t>Input data is taken from excel file using Apache POI.</a:t>
          </a:r>
        </a:p>
      </dgm:t>
    </dgm:pt>
    <dgm:pt modelId="{DAAA90DA-7AF7-477E-ACCE-F325E9402C0E}" type="parTrans" cxnId="{A4261190-F63F-436D-9271-93D012BBAEF4}">
      <dgm:prSet/>
      <dgm:spPr/>
      <dgm:t>
        <a:bodyPr/>
        <a:lstStyle/>
        <a:p>
          <a:endParaRPr lang="en-US"/>
        </a:p>
      </dgm:t>
    </dgm:pt>
    <dgm:pt modelId="{9BB14928-0A93-4627-98EA-57D7CFF70563}" type="sibTrans" cxnId="{A4261190-F63F-436D-9271-93D012BBAEF4}">
      <dgm:prSet/>
      <dgm:spPr/>
      <dgm:t>
        <a:bodyPr/>
        <a:lstStyle/>
        <a:p>
          <a:endParaRPr lang="en-US"/>
        </a:p>
      </dgm:t>
    </dgm:pt>
    <dgm:pt modelId="{DF83FB77-A136-4C44-98F0-7AFBB6D9F8E1}">
      <dgm:prSet/>
      <dgm:spPr/>
      <dgm:t>
        <a:bodyPr/>
        <a:lstStyle/>
        <a:p>
          <a:r>
            <a:rPr lang="en-US"/>
            <a:t>Jenkins repositories are also used, to make it easy to make changes to various versions of code and to modularize it; also, to help with continuous integration.</a:t>
          </a:r>
        </a:p>
      </dgm:t>
    </dgm:pt>
    <dgm:pt modelId="{AF1CCD4C-7153-4CAB-8536-50B733EDDF19}" type="parTrans" cxnId="{D1487DA3-0BF7-494D-8E64-97855FAFD33D}">
      <dgm:prSet/>
      <dgm:spPr/>
      <dgm:t>
        <a:bodyPr/>
        <a:lstStyle/>
        <a:p>
          <a:endParaRPr lang="en-US"/>
        </a:p>
      </dgm:t>
    </dgm:pt>
    <dgm:pt modelId="{FD971096-354C-4BFB-A102-5812CAF0BEAD}" type="sibTrans" cxnId="{D1487DA3-0BF7-494D-8E64-97855FAFD33D}">
      <dgm:prSet/>
      <dgm:spPr/>
      <dgm:t>
        <a:bodyPr/>
        <a:lstStyle/>
        <a:p>
          <a:endParaRPr lang="en-US"/>
        </a:p>
      </dgm:t>
    </dgm:pt>
    <dgm:pt modelId="{B852CC83-3195-4FC0-BD27-5A6EC00AC0D1}" type="pres">
      <dgm:prSet presAssocID="{ACF72714-B819-423A-99E5-1D5B0C11ED9D}" presName="root" presStyleCnt="0">
        <dgm:presLayoutVars>
          <dgm:dir/>
          <dgm:resizeHandles val="exact"/>
        </dgm:presLayoutVars>
      </dgm:prSet>
      <dgm:spPr/>
    </dgm:pt>
    <dgm:pt modelId="{0F3EB6B7-19CF-493A-8741-F6E2A0BD3BE3}" type="pres">
      <dgm:prSet presAssocID="{6E2D86CF-594E-45C1-9B0C-4274AF716217}" presName="compNode" presStyleCnt="0"/>
      <dgm:spPr/>
    </dgm:pt>
    <dgm:pt modelId="{E76D4532-C210-4564-B39F-68D816FD1275}" type="pres">
      <dgm:prSet presAssocID="{6E2D86CF-594E-45C1-9B0C-4274AF716217}" presName="bgRect" presStyleLbl="bgShp" presStyleIdx="0" presStyleCnt="4"/>
      <dgm:spPr/>
    </dgm:pt>
    <dgm:pt modelId="{ACA90377-A257-42B4-92FC-2B13492525B3}" type="pres">
      <dgm:prSet presAssocID="{6E2D86CF-594E-45C1-9B0C-4274AF716217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2633E29-36CF-42D8-BA70-07C4CE571C7F}" type="pres">
      <dgm:prSet presAssocID="{6E2D86CF-594E-45C1-9B0C-4274AF716217}" presName="spaceRect" presStyleCnt="0"/>
      <dgm:spPr/>
    </dgm:pt>
    <dgm:pt modelId="{7BF3C236-BBF4-4058-A0B7-780A081B1FBA}" type="pres">
      <dgm:prSet presAssocID="{6E2D86CF-594E-45C1-9B0C-4274AF716217}" presName="parTx" presStyleLbl="revTx" presStyleIdx="0" presStyleCnt="4">
        <dgm:presLayoutVars>
          <dgm:chMax val="0"/>
          <dgm:chPref val="0"/>
        </dgm:presLayoutVars>
      </dgm:prSet>
      <dgm:spPr/>
    </dgm:pt>
    <dgm:pt modelId="{F0401532-BAAE-433E-B1B5-8611A5B25ADE}" type="pres">
      <dgm:prSet presAssocID="{EBA05408-CC0A-4E24-833A-3D6D323A3497}" presName="sibTrans" presStyleCnt="0"/>
      <dgm:spPr/>
    </dgm:pt>
    <dgm:pt modelId="{2F1D26CA-1BB7-430D-BDDA-972EC546F996}" type="pres">
      <dgm:prSet presAssocID="{EC4AC6E1-564C-41BC-B824-FCC14990CF18}" presName="compNode" presStyleCnt="0"/>
      <dgm:spPr/>
    </dgm:pt>
    <dgm:pt modelId="{A7D52BF9-C80E-4CB8-BFB8-EA76841937E5}" type="pres">
      <dgm:prSet presAssocID="{EC4AC6E1-564C-41BC-B824-FCC14990CF18}" presName="bgRect" presStyleLbl="bgShp" presStyleIdx="1" presStyleCnt="4"/>
      <dgm:spPr/>
    </dgm:pt>
    <dgm:pt modelId="{55BB0263-9145-4104-88C4-5BA606D4CFE3}" type="pres">
      <dgm:prSet presAssocID="{EC4AC6E1-564C-41BC-B824-FCC14990CF18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705CE63-C9DF-4C88-BCD6-474B7267A083}" type="pres">
      <dgm:prSet presAssocID="{EC4AC6E1-564C-41BC-B824-FCC14990CF18}" presName="spaceRect" presStyleCnt="0"/>
      <dgm:spPr/>
    </dgm:pt>
    <dgm:pt modelId="{FF631B66-61A6-4D22-84DE-182D9030BFDB}" type="pres">
      <dgm:prSet presAssocID="{EC4AC6E1-564C-41BC-B824-FCC14990CF18}" presName="parTx" presStyleLbl="revTx" presStyleIdx="1" presStyleCnt="4">
        <dgm:presLayoutVars>
          <dgm:chMax val="0"/>
          <dgm:chPref val="0"/>
        </dgm:presLayoutVars>
      </dgm:prSet>
      <dgm:spPr/>
    </dgm:pt>
    <dgm:pt modelId="{D87FF851-89C3-4E0A-B7C6-E09C762B1A54}" type="pres">
      <dgm:prSet presAssocID="{7DC759FA-8C79-4490-B575-675193C98F88}" presName="sibTrans" presStyleCnt="0"/>
      <dgm:spPr/>
    </dgm:pt>
    <dgm:pt modelId="{2CAE1784-D701-4AAD-92A8-B940287B8F73}" type="pres">
      <dgm:prSet presAssocID="{22F34B57-3897-4091-B380-C4DDA7AD3E0F}" presName="compNode" presStyleCnt="0"/>
      <dgm:spPr/>
    </dgm:pt>
    <dgm:pt modelId="{533A964D-7AFE-4019-B3D8-3FC52DD9D825}" type="pres">
      <dgm:prSet presAssocID="{22F34B57-3897-4091-B380-C4DDA7AD3E0F}" presName="bgRect" presStyleLbl="bgShp" presStyleIdx="2" presStyleCnt="4"/>
      <dgm:spPr/>
    </dgm:pt>
    <dgm:pt modelId="{69D31CAD-BEEB-4FE2-A321-6B3477CEC739}" type="pres">
      <dgm:prSet presAssocID="{22F34B57-3897-4091-B380-C4DDA7AD3E0F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3A4CC69-FE26-40A5-9A5A-A1AF3F07EA2B}" type="pres">
      <dgm:prSet presAssocID="{22F34B57-3897-4091-B380-C4DDA7AD3E0F}" presName="spaceRect" presStyleCnt="0"/>
      <dgm:spPr/>
    </dgm:pt>
    <dgm:pt modelId="{99F90E5C-0121-4231-B9B2-CDD9F603A8D2}" type="pres">
      <dgm:prSet presAssocID="{22F34B57-3897-4091-B380-C4DDA7AD3E0F}" presName="parTx" presStyleLbl="revTx" presStyleIdx="2" presStyleCnt="4">
        <dgm:presLayoutVars>
          <dgm:chMax val="0"/>
          <dgm:chPref val="0"/>
        </dgm:presLayoutVars>
      </dgm:prSet>
      <dgm:spPr/>
    </dgm:pt>
    <dgm:pt modelId="{4584DEF2-C472-4159-80FB-361432045610}" type="pres">
      <dgm:prSet presAssocID="{9BB14928-0A93-4627-98EA-57D7CFF70563}" presName="sibTrans" presStyleCnt="0"/>
      <dgm:spPr/>
    </dgm:pt>
    <dgm:pt modelId="{8A9BBE7D-3ED5-45C1-8ABB-4B5BCC12F9D4}" type="pres">
      <dgm:prSet presAssocID="{DF83FB77-A136-4C44-98F0-7AFBB6D9F8E1}" presName="compNode" presStyleCnt="0"/>
      <dgm:spPr/>
    </dgm:pt>
    <dgm:pt modelId="{19AE26C4-4C28-4312-9EDA-B301FFC18BEF}" type="pres">
      <dgm:prSet presAssocID="{DF83FB77-A136-4C44-98F0-7AFBB6D9F8E1}" presName="bgRect" presStyleLbl="bgShp" presStyleIdx="3" presStyleCnt="4"/>
      <dgm:spPr/>
    </dgm:pt>
    <dgm:pt modelId="{78BA6ADE-C0AD-4536-B965-1D18484249BF}" type="pres">
      <dgm:prSet presAssocID="{DF83FB77-A136-4C44-98F0-7AFBB6D9F8E1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24E97EA-EC65-4893-AB33-7E1AE5DC58A7}" type="pres">
      <dgm:prSet presAssocID="{DF83FB77-A136-4C44-98F0-7AFBB6D9F8E1}" presName="spaceRect" presStyleCnt="0"/>
      <dgm:spPr/>
    </dgm:pt>
    <dgm:pt modelId="{3F2A5DB6-3229-451D-9235-9A4C6616DB90}" type="pres">
      <dgm:prSet presAssocID="{DF83FB77-A136-4C44-98F0-7AFBB6D9F8E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370AE5F-89AC-4ED2-A573-21AF4F43BA55}" type="presOf" srcId="{EC4AC6E1-564C-41BC-B824-FCC14990CF18}" destId="{FF631B66-61A6-4D22-84DE-182D9030BFDB}" srcOrd="0" destOrd="0" presId="urn:microsoft.com/office/officeart/2018/2/layout/IconVerticalSolidList"/>
    <dgm:cxn modelId="{04C2C354-8E7D-40B4-B047-316DBDCAD0CC}" type="presOf" srcId="{DF83FB77-A136-4C44-98F0-7AFBB6D9F8E1}" destId="{3F2A5DB6-3229-451D-9235-9A4C6616DB90}" srcOrd="0" destOrd="0" presId="urn:microsoft.com/office/officeart/2018/2/layout/IconVerticalSolidList"/>
    <dgm:cxn modelId="{A4261190-F63F-436D-9271-93D012BBAEF4}" srcId="{ACF72714-B819-423A-99E5-1D5B0C11ED9D}" destId="{22F34B57-3897-4091-B380-C4DDA7AD3E0F}" srcOrd="2" destOrd="0" parTransId="{DAAA90DA-7AF7-477E-ACCE-F325E9402C0E}" sibTransId="{9BB14928-0A93-4627-98EA-57D7CFF70563}"/>
    <dgm:cxn modelId="{9AD1839B-C19B-44CE-ADC7-1CB8226381F6}" type="presOf" srcId="{ACF72714-B819-423A-99E5-1D5B0C11ED9D}" destId="{B852CC83-3195-4FC0-BD27-5A6EC00AC0D1}" srcOrd="0" destOrd="0" presId="urn:microsoft.com/office/officeart/2018/2/layout/IconVerticalSolidList"/>
    <dgm:cxn modelId="{D1487DA3-0BF7-494D-8E64-97855FAFD33D}" srcId="{ACF72714-B819-423A-99E5-1D5B0C11ED9D}" destId="{DF83FB77-A136-4C44-98F0-7AFBB6D9F8E1}" srcOrd="3" destOrd="0" parTransId="{AF1CCD4C-7153-4CAB-8536-50B733EDDF19}" sibTransId="{FD971096-354C-4BFB-A102-5812CAF0BEAD}"/>
    <dgm:cxn modelId="{17206BA9-4A16-476E-B6F5-00845539978F}" srcId="{ACF72714-B819-423A-99E5-1D5B0C11ED9D}" destId="{6E2D86CF-594E-45C1-9B0C-4274AF716217}" srcOrd="0" destOrd="0" parTransId="{3A47C1AD-21AC-478D-B5EE-9C6511344FC6}" sibTransId="{EBA05408-CC0A-4E24-833A-3D6D323A3497}"/>
    <dgm:cxn modelId="{8742D6BC-85F8-44D9-A6D3-4BC61B8075A2}" type="presOf" srcId="{22F34B57-3897-4091-B380-C4DDA7AD3E0F}" destId="{99F90E5C-0121-4231-B9B2-CDD9F603A8D2}" srcOrd="0" destOrd="0" presId="urn:microsoft.com/office/officeart/2018/2/layout/IconVerticalSolidList"/>
    <dgm:cxn modelId="{8E01BED1-5A8C-44AE-AD3F-DF62C437B737}" srcId="{ACF72714-B819-423A-99E5-1D5B0C11ED9D}" destId="{EC4AC6E1-564C-41BC-B824-FCC14990CF18}" srcOrd="1" destOrd="0" parTransId="{F486CAC0-9E2D-4CAB-8B49-401AB0260D7F}" sibTransId="{7DC759FA-8C79-4490-B575-675193C98F88}"/>
    <dgm:cxn modelId="{82F17BE4-BD14-4C6D-9980-073F7D4DD7F1}" type="presOf" srcId="{6E2D86CF-594E-45C1-9B0C-4274AF716217}" destId="{7BF3C236-BBF4-4058-A0B7-780A081B1FBA}" srcOrd="0" destOrd="0" presId="urn:microsoft.com/office/officeart/2018/2/layout/IconVerticalSolidList"/>
    <dgm:cxn modelId="{8175939A-D030-43A6-9C1F-1964C7C07547}" type="presParOf" srcId="{B852CC83-3195-4FC0-BD27-5A6EC00AC0D1}" destId="{0F3EB6B7-19CF-493A-8741-F6E2A0BD3BE3}" srcOrd="0" destOrd="0" presId="urn:microsoft.com/office/officeart/2018/2/layout/IconVerticalSolidList"/>
    <dgm:cxn modelId="{6C6B9D25-933E-4BF6-99C0-CB326A242120}" type="presParOf" srcId="{0F3EB6B7-19CF-493A-8741-F6E2A0BD3BE3}" destId="{E76D4532-C210-4564-B39F-68D816FD1275}" srcOrd="0" destOrd="0" presId="urn:microsoft.com/office/officeart/2018/2/layout/IconVerticalSolidList"/>
    <dgm:cxn modelId="{591DB04B-4D09-4475-851B-0A74B4A0B801}" type="presParOf" srcId="{0F3EB6B7-19CF-493A-8741-F6E2A0BD3BE3}" destId="{ACA90377-A257-42B4-92FC-2B13492525B3}" srcOrd="1" destOrd="0" presId="urn:microsoft.com/office/officeart/2018/2/layout/IconVerticalSolidList"/>
    <dgm:cxn modelId="{6B9F2536-544A-4468-A222-A9DDEA53F80F}" type="presParOf" srcId="{0F3EB6B7-19CF-493A-8741-F6E2A0BD3BE3}" destId="{C2633E29-36CF-42D8-BA70-07C4CE571C7F}" srcOrd="2" destOrd="0" presId="urn:microsoft.com/office/officeart/2018/2/layout/IconVerticalSolidList"/>
    <dgm:cxn modelId="{054B6E99-F747-4D8A-A3A3-35AFB7D2E9E1}" type="presParOf" srcId="{0F3EB6B7-19CF-493A-8741-F6E2A0BD3BE3}" destId="{7BF3C236-BBF4-4058-A0B7-780A081B1FBA}" srcOrd="3" destOrd="0" presId="urn:microsoft.com/office/officeart/2018/2/layout/IconVerticalSolidList"/>
    <dgm:cxn modelId="{0351BC1B-2582-4DBD-ABB3-EC39704FA390}" type="presParOf" srcId="{B852CC83-3195-4FC0-BD27-5A6EC00AC0D1}" destId="{F0401532-BAAE-433E-B1B5-8611A5B25ADE}" srcOrd="1" destOrd="0" presId="urn:microsoft.com/office/officeart/2018/2/layout/IconVerticalSolidList"/>
    <dgm:cxn modelId="{9203E94E-2755-4725-A8F7-6A37E6E23C57}" type="presParOf" srcId="{B852CC83-3195-4FC0-BD27-5A6EC00AC0D1}" destId="{2F1D26CA-1BB7-430D-BDDA-972EC546F996}" srcOrd="2" destOrd="0" presId="urn:microsoft.com/office/officeart/2018/2/layout/IconVerticalSolidList"/>
    <dgm:cxn modelId="{1943A887-C4BF-49F3-B955-8CDA7F9D9FA4}" type="presParOf" srcId="{2F1D26CA-1BB7-430D-BDDA-972EC546F996}" destId="{A7D52BF9-C80E-4CB8-BFB8-EA76841937E5}" srcOrd="0" destOrd="0" presId="urn:microsoft.com/office/officeart/2018/2/layout/IconVerticalSolidList"/>
    <dgm:cxn modelId="{E75A6CAA-AF13-4047-B6B9-AEF9949EDC51}" type="presParOf" srcId="{2F1D26CA-1BB7-430D-BDDA-972EC546F996}" destId="{55BB0263-9145-4104-88C4-5BA606D4CFE3}" srcOrd="1" destOrd="0" presId="urn:microsoft.com/office/officeart/2018/2/layout/IconVerticalSolidList"/>
    <dgm:cxn modelId="{E3A8A9DE-7BC0-4B40-A49D-B68B89E5EB94}" type="presParOf" srcId="{2F1D26CA-1BB7-430D-BDDA-972EC546F996}" destId="{5705CE63-C9DF-4C88-BCD6-474B7267A083}" srcOrd="2" destOrd="0" presId="urn:microsoft.com/office/officeart/2018/2/layout/IconVerticalSolidList"/>
    <dgm:cxn modelId="{A11932DF-9CC0-4710-964F-66E434395979}" type="presParOf" srcId="{2F1D26CA-1BB7-430D-BDDA-972EC546F996}" destId="{FF631B66-61A6-4D22-84DE-182D9030BFDB}" srcOrd="3" destOrd="0" presId="urn:microsoft.com/office/officeart/2018/2/layout/IconVerticalSolidList"/>
    <dgm:cxn modelId="{CE8A7FBE-3560-4500-B418-EDE180CF66C5}" type="presParOf" srcId="{B852CC83-3195-4FC0-BD27-5A6EC00AC0D1}" destId="{D87FF851-89C3-4E0A-B7C6-E09C762B1A54}" srcOrd="3" destOrd="0" presId="urn:microsoft.com/office/officeart/2018/2/layout/IconVerticalSolidList"/>
    <dgm:cxn modelId="{242FE1CE-D8D1-4C21-8B58-ADE6B9EA6558}" type="presParOf" srcId="{B852CC83-3195-4FC0-BD27-5A6EC00AC0D1}" destId="{2CAE1784-D701-4AAD-92A8-B940287B8F73}" srcOrd="4" destOrd="0" presId="urn:microsoft.com/office/officeart/2018/2/layout/IconVerticalSolidList"/>
    <dgm:cxn modelId="{70058945-A6D4-4E16-BBE1-4D4E96520C4D}" type="presParOf" srcId="{2CAE1784-D701-4AAD-92A8-B940287B8F73}" destId="{533A964D-7AFE-4019-B3D8-3FC52DD9D825}" srcOrd="0" destOrd="0" presId="urn:microsoft.com/office/officeart/2018/2/layout/IconVerticalSolidList"/>
    <dgm:cxn modelId="{9A3B68DE-6BD7-4F79-8346-E8CE4C33AE10}" type="presParOf" srcId="{2CAE1784-D701-4AAD-92A8-B940287B8F73}" destId="{69D31CAD-BEEB-4FE2-A321-6B3477CEC739}" srcOrd="1" destOrd="0" presId="urn:microsoft.com/office/officeart/2018/2/layout/IconVerticalSolidList"/>
    <dgm:cxn modelId="{49C49DB9-4B32-4028-BCE8-DF3DACA58B42}" type="presParOf" srcId="{2CAE1784-D701-4AAD-92A8-B940287B8F73}" destId="{03A4CC69-FE26-40A5-9A5A-A1AF3F07EA2B}" srcOrd="2" destOrd="0" presId="urn:microsoft.com/office/officeart/2018/2/layout/IconVerticalSolidList"/>
    <dgm:cxn modelId="{968DD1FF-551D-456A-BA2A-8697EC62273D}" type="presParOf" srcId="{2CAE1784-D701-4AAD-92A8-B940287B8F73}" destId="{99F90E5C-0121-4231-B9B2-CDD9F603A8D2}" srcOrd="3" destOrd="0" presId="urn:microsoft.com/office/officeart/2018/2/layout/IconVerticalSolidList"/>
    <dgm:cxn modelId="{3E19A087-869A-473C-890B-8AAA10BC8100}" type="presParOf" srcId="{B852CC83-3195-4FC0-BD27-5A6EC00AC0D1}" destId="{4584DEF2-C472-4159-80FB-361432045610}" srcOrd="5" destOrd="0" presId="urn:microsoft.com/office/officeart/2018/2/layout/IconVerticalSolidList"/>
    <dgm:cxn modelId="{2347E67A-907E-4226-A568-DAEE497FFBDC}" type="presParOf" srcId="{B852CC83-3195-4FC0-BD27-5A6EC00AC0D1}" destId="{8A9BBE7D-3ED5-45C1-8ABB-4B5BCC12F9D4}" srcOrd="6" destOrd="0" presId="urn:microsoft.com/office/officeart/2018/2/layout/IconVerticalSolidList"/>
    <dgm:cxn modelId="{5A3509E8-EBA4-4A1E-BED7-BE1534082E7C}" type="presParOf" srcId="{8A9BBE7D-3ED5-45C1-8ABB-4B5BCC12F9D4}" destId="{19AE26C4-4C28-4312-9EDA-B301FFC18BEF}" srcOrd="0" destOrd="0" presId="urn:microsoft.com/office/officeart/2018/2/layout/IconVerticalSolidList"/>
    <dgm:cxn modelId="{89B2BEED-89E2-458E-811C-896E982C9E84}" type="presParOf" srcId="{8A9BBE7D-3ED5-45C1-8ABB-4B5BCC12F9D4}" destId="{78BA6ADE-C0AD-4536-B965-1D18484249BF}" srcOrd="1" destOrd="0" presId="urn:microsoft.com/office/officeart/2018/2/layout/IconVerticalSolidList"/>
    <dgm:cxn modelId="{FC708445-9997-45F5-81AC-F1B0361B9281}" type="presParOf" srcId="{8A9BBE7D-3ED5-45C1-8ABB-4B5BCC12F9D4}" destId="{824E97EA-EC65-4893-AB33-7E1AE5DC58A7}" srcOrd="2" destOrd="0" presId="urn:microsoft.com/office/officeart/2018/2/layout/IconVerticalSolidList"/>
    <dgm:cxn modelId="{42FDD5F7-2A29-4F50-BE93-06B3254E0BE4}" type="presParOf" srcId="{8A9BBE7D-3ED5-45C1-8ABB-4B5BCC12F9D4}" destId="{3F2A5DB6-3229-451D-9235-9A4C6616DB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72C9E-E33F-4086-92C7-068F5C2E2B90}">
      <dsp:nvSpPr>
        <dsp:cNvPr id="0" name=""/>
        <dsp:cNvSpPr/>
      </dsp:nvSpPr>
      <dsp:spPr>
        <a:xfrm>
          <a:off x="136646" y="258732"/>
          <a:ext cx="926198" cy="9261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9D401B-B8D0-4039-9618-D01DF7656A92}">
      <dsp:nvSpPr>
        <dsp:cNvPr id="0" name=""/>
        <dsp:cNvSpPr/>
      </dsp:nvSpPr>
      <dsp:spPr>
        <a:xfrm>
          <a:off x="331148" y="453234"/>
          <a:ext cx="537195" cy="5371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0371D-8F7F-49C8-9452-BA98316AE0B1}">
      <dsp:nvSpPr>
        <dsp:cNvPr id="0" name=""/>
        <dsp:cNvSpPr/>
      </dsp:nvSpPr>
      <dsp:spPr>
        <a:xfrm>
          <a:off x="1147386" y="258732"/>
          <a:ext cx="2636126" cy="926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/>
              <a:cs typeface="Times New Roman"/>
            </a:rPr>
            <a:t>Website   :</a:t>
          </a:r>
          <a:r>
            <a:rPr lang="en-US" sz="1600" kern="1200">
              <a:latin typeface="Times New Roman"/>
              <a:cs typeface="Times New Roman"/>
            </a:rPr>
            <a:t> </a:t>
          </a:r>
          <a:r>
            <a:rPr lang="en-US" sz="1600" kern="1200" cap="none">
              <a:latin typeface="Times New Roman"/>
              <a:cs typeface="Times New Roman"/>
              <a:hlinkClick xmlns:r="http://schemas.openxmlformats.org/officeDocument/2006/relationships" r:id="rId3"/>
            </a:rPr>
            <a:t>https://www.pepperfry.com</a:t>
          </a:r>
          <a:r>
            <a:rPr lang="en-US" sz="1600" kern="1200">
              <a:latin typeface="Times New Roman"/>
              <a:cs typeface="Times New Roman"/>
            </a:rPr>
            <a:t> </a:t>
          </a:r>
        </a:p>
      </dsp:txBody>
      <dsp:txXfrm>
        <a:off x="1147386" y="258732"/>
        <a:ext cx="2636126" cy="926198"/>
      </dsp:txXfrm>
    </dsp:sp>
    <dsp:sp modelId="{7D1D2A9A-F7D9-46FD-94E4-87CDBC982251}">
      <dsp:nvSpPr>
        <dsp:cNvPr id="0" name=""/>
        <dsp:cNvSpPr/>
      </dsp:nvSpPr>
      <dsp:spPr>
        <a:xfrm>
          <a:off x="4051373" y="258732"/>
          <a:ext cx="926198" cy="9261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034F2-9E8A-4B82-AC3D-1EBC917CA7B7}">
      <dsp:nvSpPr>
        <dsp:cNvPr id="0" name=""/>
        <dsp:cNvSpPr/>
      </dsp:nvSpPr>
      <dsp:spPr>
        <a:xfrm>
          <a:off x="4245874" y="453234"/>
          <a:ext cx="537195" cy="53719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36BB6-8FE8-480D-8075-2CDF4717ACC7}">
      <dsp:nvSpPr>
        <dsp:cNvPr id="0" name=""/>
        <dsp:cNvSpPr/>
      </dsp:nvSpPr>
      <dsp:spPr>
        <a:xfrm>
          <a:off x="5017358" y="219771"/>
          <a:ext cx="2500550" cy="1004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Selenium</a:t>
          </a: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 : Portable Framework for testing web applications and automating the process.</a:t>
          </a:r>
        </a:p>
      </dsp:txBody>
      <dsp:txXfrm>
        <a:off x="5017358" y="219771"/>
        <a:ext cx="2500550" cy="1004119"/>
      </dsp:txXfrm>
    </dsp:sp>
    <dsp:sp modelId="{B590752C-E5B6-4F83-AC28-3A6B5E7A7656}">
      <dsp:nvSpPr>
        <dsp:cNvPr id="0" name=""/>
        <dsp:cNvSpPr/>
      </dsp:nvSpPr>
      <dsp:spPr>
        <a:xfrm>
          <a:off x="7898311" y="258732"/>
          <a:ext cx="926198" cy="9261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F6CEA-24DC-455D-B369-0154A94510E8}">
      <dsp:nvSpPr>
        <dsp:cNvPr id="0" name=""/>
        <dsp:cNvSpPr/>
      </dsp:nvSpPr>
      <dsp:spPr>
        <a:xfrm>
          <a:off x="8092813" y="453234"/>
          <a:ext cx="537195" cy="53719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99184-1A04-43D7-9403-0CC5988BE1C6}">
      <dsp:nvSpPr>
        <dsp:cNvPr id="0" name=""/>
        <dsp:cNvSpPr/>
      </dsp:nvSpPr>
      <dsp:spPr>
        <a:xfrm>
          <a:off x="9022981" y="258732"/>
          <a:ext cx="2183181" cy="926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Java 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: High level programming language.</a:t>
          </a:r>
        </a:p>
      </dsp:txBody>
      <dsp:txXfrm>
        <a:off x="9022981" y="258732"/>
        <a:ext cx="2183181" cy="926198"/>
      </dsp:txXfrm>
    </dsp:sp>
    <dsp:sp modelId="{D192918B-92A6-4359-9F6B-4FEF0CFCBAA8}">
      <dsp:nvSpPr>
        <dsp:cNvPr id="0" name=""/>
        <dsp:cNvSpPr/>
      </dsp:nvSpPr>
      <dsp:spPr>
        <a:xfrm>
          <a:off x="136646" y="2072876"/>
          <a:ext cx="926198" cy="9261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FF284-5CEA-47F1-95C8-1CF8BC25AF74}">
      <dsp:nvSpPr>
        <dsp:cNvPr id="0" name=""/>
        <dsp:cNvSpPr/>
      </dsp:nvSpPr>
      <dsp:spPr>
        <a:xfrm>
          <a:off x="331148" y="2267378"/>
          <a:ext cx="537195" cy="537195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FB71F-3CFC-4A3C-9760-8999D04DB419}">
      <dsp:nvSpPr>
        <dsp:cNvPr id="0" name=""/>
        <dsp:cNvSpPr/>
      </dsp:nvSpPr>
      <dsp:spPr>
        <a:xfrm>
          <a:off x="1261316" y="2072876"/>
          <a:ext cx="2183181" cy="926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Eclipse</a:t>
          </a:r>
          <a:r>
            <a:rPr lang="en-US" sz="1300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: Integrated Development environment for various Programming Languages.</a:t>
          </a:r>
        </a:p>
      </dsp:txBody>
      <dsp:txXfrm>
        <a:off x="1261316" y="2072876"/>
        <a:ext cx="2183181" cy="926198"/>
      </dsp:txXfrm>
    </dsp:sp>
    <dsp:sp modelId="{81EF40E7-1410-4867-A40A-F73B9E5B8AE4}">
      <dsp:nvSpPr>
        <dsp:cNvPr id="0" name=""/>
        <dsp:cNvSpPr/>
      </dsp:nvSpPr>
      <dsp:spPr>
        <a:xfrm>
          <a:off x="3824900" y="2072876"/>
          <a:ext cx="926198" cy="92619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B034C-EA04-46F3-BA77-641EE1363174}">
      <dsp:nvSpPr>
        <dsp:cNvPr id="0" name=""/>
        <dsp:cNvSpPr/>
      </dsp:nvSpPr>
      <dsp:spPr>
        <a:xfrm>
          <a:off x="4019402" y="2267378"/>
          <a:ext cx="537195" cy="53719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8F9BA-3D27-4BE3-B32E-10D21DD42EBA}">
      <dsp:nvSpPr>
        <dsp:cNvPr id="0" name=""/>
        <dsp:cNvSpPr/>
      </dsp:nvSpPr>
      <dsp:spPr>
        <a:xfrm>
          <a:off x="4949570" y="2072876"/>
          <a:ext cx="2183181" cy="926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TestNG</a:t>
          </a:r>
          <a:r>
            <a:rPr lang="en-US" sz="1300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  : Open-source testing framework.</a:t>
          </a:r>
        </a:p>
      </dsp:txBody>
      <dsp:txXfrm>
        <a:off x="4949570" y="2072876"/>
        <a:ext cx="2183181" cy="926198"/>
      </dsp:txXfrm>
    </dsp:sp>
    <dsp:sp modelId="{2B4DD706-E5C0-4C7F-81B1-3907C6EDB50A}">
      <dsp:nvSpPr>
        <dsp:cNvPr id="0" name=""/>
        <dsp:cNvSpPr/>
      </dsp:nvSpPr>
      <dsp:spPr>
        <a:xfrm>
          <a:off x="7513155" y="2072876"/>
          <a:ext cx="926198" cy="9261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211C2-54C3-4CBE-BF43-886B874DAA7E}">
      <dsp:nvSpPr>
        <dsp:cNvPr id="0" name=""/>
        <dsp:cNvSpPr/>
      </dsp:nvSpPr>
      <dsp:spPr>
        <a:xfrm>
          <a:off x="7707656" y="2267378"/>
          <a:ext cx="537195" cy="537195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F4A90-74A5-43CE-B8FB-3E83E3003267}">
      <dsp:nvSpPr>
        <dsp:cNvPr id="0" name=""/>
        <dsp:cNvSpPr/>
      </dsp:nvSpPr>
      <dsp:spPr>
        <a:xfrm>
          <a:off x="8637824" y="2072876"/>
          <a:ext cx="2183181" cy="926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Maven </a:t>
          </a:r>
          <a:r>
            <a:rPr lang="en-US" sz="1300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: Software And Project Management Tool.</a:t>
          </a:r>
        </a:p>
      </dsp:txBody>
      <dsp:txXfrm>
        <a:off x="8637824" y="2072876"/>
        <a:ext cx="2183181" cy="926198"/>
      </dsp:txXfrm>
    </dsp:sp>
    <dsp:sp modelId="{3B67C85C-690A-40E8-A5EB-9D927750694B}">
      <dsp:nvSpPr>
        <dsp:cNvPr id="0" name=""/>
        <dsp:cNvSpPr/>
      </dsp:nvSpPr>
      <dsp:spPr>
        <a:xfrm>
          <a:off x="136646" y="3848059"/>
          <a:ext cx="926198" cy="9261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0E107-027B-4A0A-9D74-1AFAB859D769}">
      <dsp:nvSpPr>
        <dsp:cNvPr id="0" name=""/>
        <dsp:cNvSpPr/>
      </dsp:nvSpPr>
      <dsp:spPr>
        <a:xfrm>
          <a:off x="331148" y="4042561"/>
          <a:ext cx="537195" cy="537195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894C1-90C3-4527-A1D6-6DC988BC3B45}">
      <dsp:nvSpPr>
        <dsp:cNvPr id="0" name=""/>
        <dsp:cNvSpPr/>
      </dsp:nvSpPr>
      <dsp:spPr>
        <a:xfrm>
          <a:off x="1261316" y="3848059"/>
          <a:ext cx="2183181" cy="926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POM </a:t>
          </a:r>
          <a:r>
            <a:rPr lang="en-US" sz="1300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: Object Repository design pattern.</a:t>
          </a:r>
        </a:p>
      </dsp:txBody>
      <dsp:txXfrm>
        <a:off x="1261316" y="3848059"/>
        <a:ext cx="2183181" cy="926198"/>
      </dsp:txXfrm>
    </dsp:sp>
    <dsp:sp modelId="{5A1DC8CC-5906-4C11-888C-00E2B84F4047}">
      <dsp:nvSpPr>
        <dsp:cNvPr id="0" name=""/>
        <dsp:cNvSpPr/>
      </dsp:nvSpPr>
      <dsp:spPr>
        <a:xfrm>
          <a:off x="3824900" y="3848059"/>
          <a:ext cx="926198" cy="9261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DE7F7-F196-44E5-92F4-6D231390EF9C}">
      <dsp:nvSpPr>
        <dsp:cNvPr id="0" name=""/>
        <dsp:cNvSpPr/>
      </dsp:nvSpPr>
      <dsp:spPr>
        <a:xfrm>
          <a:off x="4019402" y="4042561"/>
          <a:ext cx="537195" cy="537195"/>
        </a:xfrm>
        <a:prstGeom prst="rect">
          <a:avLst/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BA8D5-7A41-4BE7-94FB-4E2725D3C1CE}">
      <dsp:nvSpPr>
        <dsp:cNvPr id="0" name=""/>
        <dsp:cNvSpPr/>
      </dsp:nvSpPr>
      <dsp:spPr>
        <a:xfrm>
          <a:off x="4949570" y="3848059"/>
          <a:ext cx="2183181" cy="926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Jenkins  </a:t>
          </a:r>
          <a:r>
            <a:rPr lang="en-US" sz="1300" kern="1200" cap="all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: An open-source automation server for continuous integration.</a:t>
          </a:r>
        </a:p>
      </dsp:txBody>
      <dsp:txXfrm>
        <a:off x="4949570" y="3848059"/>
        <a:ext cx="2183181" cy="926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D4532-C210-4564-B39F-68D816FD1275}">
      <dsp:nvSpPr>
        <dsp:cNvPr id="0" name=""/>
        <dsp:cNvSpPr/>
      </dsp:nvSpPr>
      <dsp:spPr>
        <a:xfrm>
          <a:off x="0" y="1257"/>
          <a:ext cx="10363200" cy="6371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90377-A257-42B4-92FC-2B13492525B3}">
      <dsp:nvSpPr>
        <dsp:cNvPr id="0" name=""/>
        <dsp:cNvSpPr/>
      </dsp:nvSpPr>
      <dsp:spPr>
        <a:xfrm>
          <a:off x="192743" y="144620"/>
          <a:ext cx="350442" cy="35044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3C236-BBF4-4058-A0B7-780A081B1FBA}">
      <dsp:nvSpPr>
        <dsp:cNvPr id="0" name=""/>
        <dsp:cNvSpPr/>
      </dsp:nvSpPr>
      <dsp:spPr>
        <a:xfrm>
          <a:off x="735930" y="1257"/>
          <a:ext cx="9627269" cy="63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34" tIns="67434" rIns="67434" bIns="674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code is written  in JAVA language and then it is further automated using selenium.</a:t>
          </a:r>
        </a:p>
      </dsp:txBody>
      <dsp:txXfrm>
        <a:off x="735930" y="1257"/>
        <a:ext cx="9627269" cy="637168"/>
      </dsp:txXfrm>
    </dsp:sp>
    <dsp:sp modelId="{A7D52BF9-C80E-4CB8-BFB8-EA76841937E5}">
      <dsp:nvSpPr>
        <dsp:cNvPr id="0" name=""/>
        <dsp:cNvSpPr/>
      </dsp:nvSpPr>
      <dsp:spPr>
        <a:xfrm>
          <a:off x="0" y="797718"/>
          <a:ext cx="10363200" cy="6371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B0263-9145-4104-88C4-5BA606D4CFE3}">
      <dsp:nvSpPr>
        <dsp:cNvPr id="0" name=""/>
        <dsp:cNvSpPr/>
      </dsp:nvSpPr>
      <dsp:spPr>
        <a:xfrm>
          <a:off x="192743" y="941081"/>
          <a:ext cx="350442" cy="35044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31B66-61A6-4D22-84DE-182D9030BFDB}">
      <dsp:nvSpPr>
        <dsp:cNvPr id="0" name=""/>
        <dsp:cNvSpPr/>
      </dsp:nvSpPr>
      <dsp:spPr>
        <a:xfrm>
          <a:off x="735930" y="797718"/>
          <a:ext cx="9627269" cy="63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34" tIns="67434" rIns="67434" bIns="674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Page Object Model(POM) is used to reduce the code duplication for various instances.</a:t>
          </a:r>
        </a:p>
      </dsp:txBody>
      <dsp:txXfrm>
        <a:off x="735930" y="797718"/>
        <a:ext cx="9627269" cy="637168"/>
      </dsp:txXfrm>
    </dsp:sp>
    <dsp:sp modelId="{533A964D-7AFE-4019-B3D8-3FC52DD9D825}">
      <dsp:nvSpPr>
        <dsp:cNvPr id="0" name=""/>
        <dsp:cNvSpPr/>
      </dsp:nvSpPr>
      <dsp:spPr>
        <a:xfrm>
          <a:off x="0" y="1594179"/>
          <a:ext cx="10363200" cy="6371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31CAD-BEEB-4FE2-A321-6B3477CEC739}">
      <dsp:nvSpPr>
        <dsp:cNvPr id="0" name=""/>
        <dsp:cNvSpPr/>
      </dsp:nvSpPr>
      <dsp:spPr>
        <a:xfrm>
          <a:off x="192743" y="1737542"/>
          <a:ext cx="350442" cy="350442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90E5C-0121-4231-B9B2-CDD9F603A8D2}">
      <dsp:nvSpPr>
        <dsp:cNvPr id="0" name=""/>
        <dsp:cNvSpPr/>
      </dsp:nvSpPr>
      <dsp:spPr>
        <a:xfrm>
          <a:off x="735930" y="1594179"/>
          <a:ext cx="9627269" cy="63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34" tIns="67434" rIns="67434" bIns="674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Input data is taken from excel file using Apache POI.</a:t>
          </a:r>
        </a:p>
      </dsp:txBody>
      <dsp:txXfrm>
        <a:off x="735930" y="1594179"/>
        <a:ext cx="9627269" cy="637168"/>
      </dsp:txXfrm>
    </dsp:sp>
    <dsp:sp modelId="{19AE26C4-4C28-4312-9EDA-B301FFC18BEF}">
      <dsp:nvSpPr>
        <dsp:cNvPr id="0" name=""/>
        <dsp:cNvSpPr/>
      </dsp:nvSpPr>
      <dsp:spPr>
        <a:xfrm>
          <a:off x="0" y="2390640"/>
          <a:ext cx="10363200" cy="6371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A6ADE-C0AD-4536-B965-1D18484249BF}">
      <dsp:nvSpPr>
        <dsp:cNvPr id="0" name=""/>
        <dsp:cNvSpPr/>
      </dsp:nvSpPr>
      <dsp:spPr>
        <a:xfrm>
          <a:off x="192743" y="2534003"/>
          <a:ext cx="350442" cy="350442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A5DB6-3229-451D-9235-9A4C6616DB90}">
      <dsp:nvSpPr>
        <dsp:cNvPr id="0" name=""/>
        <dsp:cNvSpPr/>
      </dsp:nvSpPr>
      <dsp:spPr>
        <a:xfrm>
          <a:off x="735930" y="2390640"/>
          <a:ext cx="9627269" cy="63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34" tIns="67434" rIns="67434" bIns="674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Jenkins repositories are also used, to make it easy to make changes to various versions of code and to modularize it; also, to help with continuous integration.</a:t>
          </a:r>
        </a:p>
      </dsp:txBody>
      <dsp:txXfrm>
        <a:off x="735930" y="2390640"/>
        <a:ext cx="9627269" cy="6371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10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35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11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9882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491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871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235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788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419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60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95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311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71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50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04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28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3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84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9A3A29C-CAF7-41E0-A7AF-D894E0C6F379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952F8F4-79FF-424C-9EC1-BA0C74832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56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8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5DAD495-25F8-4413-A942-74DE042C3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6B55C6FA-DC23-4AAD-B39A-BB3B91BD2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nique Bookshelf">
            <a:extLst>
              <a:ext uri="{FF2B5EF4-FFF2-40B4-BE49-F238E27FC236}">
                <a16:creationId xmlns:a16="http://schemas.microsoft.com/office/drawing/2014/main" id="{4A43D0B2-28C3-45C8-AAC6-81E944060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0" t="7601" r="-111" b="5989"/>
          <a:stretch/>
        </p:blipFill>
        <p:spPr bwMode="auto">
          <a:xfrm>
            <a:off x="960120" y="2066488"/>
            <a:ext cx="2841196" cy="2722389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ookshelves">
            <a:extLst>
              <a:ext uri="{FF2B5EF4-FFF2-40B4-BE49-F238E27FC236}">
                <a16:creationId xmlns:a16="http://schemas.microsoft.com/office/drawing/2014/main" id="{4DA49493-0557-458A-88C7-76D01D750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" r="-2" b="2300"/>
          <a:stretch/>
        </p:blipFill>
        <p:spPr bwMode="auto">
          <a:xfrm>
            <a:off x="4121355" y="2054548"/>
            <a:ext cx="2841193" cy="2746270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76">
            <a:extLst>
              <a:ext uri="{FF2B5EF4-FFF2-40B4-BE49-F238E27FC236}">
                <a16:creationId xmlns:a16="http://schemas.microsoft.com/office/drawing/2014/main" id="{611FE5B4-6602-475C-B3BF-A15104D0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F774C3-944E-4859-86D9-F950979B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0040" y="957486"/>
            <a:ext cx="4339501" cy="3131913"/>
          </a:xfrm>
        </p:spPr>
        <p:txBody>
          <a:bodyPr anchorCtr="0">
            <a:normAutofit/>
          </a:bodyPr>
          <a:lstStyle/>
          <a:p>
            <a:r>
              <a:rPr lang="en-IN">
                <a:solidFill>
                  <a:srgbClr val="002060"/>
                </a:solidFill>
                <a:latin typeface="Algerian"/>
              </a:rPr>
              <a:t>DISPLAY BOOKSHELVES</a:t>
            </a:r>
            <a:endParaRPr lang="en-IN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0B07A-0ECF-4230-9D79-11B651B3D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0383" y="4165600"/>
            <a:ext cx="3707844" cy="17176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b="1">
                <a:solidFill>
                  <a:srgbClr val="E99315"/>
                </a:solidFill>
                <a:latin typeface="Castellar"/>
              </a:rPr>
              <a:t>PEPPERFRY.com</a:t>
            </a:r>
          </a:p>
        </p:txBody>
      </p:sp>
    </p:spTree>
    <p:extLst>
      <p:ext uri="{BB962C8B-B14F-4D97-AF65-F5344CB8AC3E}">
        <p14:creationId xmlns:p14="http://schemas.microsoft.com/office/powerpoint/2010/main" val="1897544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ED331677-26DE-4EC1-9413-2FBC100AD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6">
            <a:extLst>
              <a:ext uri="{FF2B5EF4-FFF2-40B4-BE49-F238E27FC236}">
                <a16:creationId xmlns:a16="http://schemas.microsoft.com/office/drawing/2014/main" id="{69D593A5-D0AD-443F-AA6A-E7453C421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0" name="Rectangle 38">
            <a:extLst>
              <a:ext uri="{FF2B5EF4-FFF2-40B4-BE49-F238E27FC236}">
                <a16:creationId xmlns:a16="http://schemas.microsoft.com/office/drawing/2014/main" id="{0178EB3C-836F-456A-9F48-DA5FB25CC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1DA4A0D7-B9AC-4FE1-8B74-8F651057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21">
            <a:extLst>
              <a:ext uri="{FF2B5EF4-FFF2-40B4-BE49-F238E27FC236}">
                <a16:creationId xmlns:a16="http://schemas.microsoft.com/office/drawing/2014/main" id="{19F9D74A-B1D8-4134-AC6A-6D18BCD57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967109"/>
            <a:ext cx="3291840" cy="3291840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A506943-FA6D-4701-ABE0-DB7F6207C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CF588-B136-4AD6-961D-5D3F6A8F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-181673"/>
            <a:ext cx="10916365" cy="11375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u="sng">
                <a:solidFill>
                  <a:srgbClr val="FF0000"/>
                </a:solidFill>
                <a:latin typeface="Algerian" panose="04020705040A02060702" pitchFamily="82" charset="0"/>
              </a:rPr>
              <a:t>Framework and input excel Sheet</a:t>
            </a:r>
          </a:p>
        </p:txBody>
      </p:sp>
      <p:sp>
        <p:nvSpPr>
          <p:cNvPr id="49" name="Rounded Rectangle 23">
            <a:extLst>
              <a:ext uri="{FF2B5EF4-FFF2-40B4-BE49-F238E27FC236}">
                <a16:creationId xmlns:a16="http://schemas.microsoft.com/office/drawing/2014/main" id="{5B3819EF-CE11-491D-8481-136E27AA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7144" y="967109"/>
            <a:ext cx="3291840" cy="3291840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AA80072-0F6A-49B2-9AC6-697C0064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27AFED-6AEA-3FB7-F0B5-B0C6C234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014" y="3815264"/>
            <a:ext cx="5894471" cy="2826920"/>
          </a:xfrm>
          <a:prstGeom prst="rect">
            <a:avLst/>
          </a:prstGeom>
        </p:spPr>
      </p:pic>
      <p:pic>
        <p:nvPicPr>
          <p:cNvPr id="11" name="Picture 10" descr="A screenshot of a spreadsheet&#10;&#10;Description automatically generated">
            <a:extLst>
              <a:ext uri="{FF2B5EF4-FFF2-40B4-BE49-F238E27FC236}">
                <a16:creationId xmlns:a16="http://schemas.microsoft.com/office/drawing/2014/main" id="{E0D6F248-DB76-FD5E-53D6-8E2A12D0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722" y="835945"/>
            <a:ext cx="5885950" cy="291013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0CEF91-F0D3-8A1F-3227-E14C9EF8F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209" y="842211"/>
            <a:ext cx="3185162" cy="598571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E234F-CFFD-BA2F-9B89-D8B759EA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55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C2B3-E464-4E28-AB7E-928B0766B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4187"/>
            <a:ext cx="10364451" cy="1023461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Algerian" panose="04020705040A02060702" pitchFamily="82" charset="0"/>
              </a:rPr>
              <a:t>Screenshots</a:t>
            </a:r>
            <a:endParaRPr lang="en-IN" b="1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E23DB-4290-4A1B-9329-E9E5886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1" y="-47626"/>
            <a:ext cx="4579711" cy="1532241"/>
          </a:xfrm>
          <a:prstGeom prst="rect">
            <a:avLst/>
          </a:prstGeom>
        </p:spPr>
      </p:pic>
      <p:pic>
        <p:nvPicPr>
          <p:cNvPr id="3" name="Picture 2" descr="A screenshot of a homepage&#10;&#10;Description automatically generated">
            <a:extLst>
              <a:ext uri="{FF2B5EF4-FFF2-40B4-BE49-F238E27FC236}">
                <a16:creationId xmlns:a16="http://schemas.microsoft.com/office/drawing/2014/main" id="{D4D2833E-89F5-44E6-F19B-F186D0D6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4" y="1596600"/>
            <a:ext cx="3894004" cy="2040159"/>
          </a:xfrm>
          <a:prstGeom prst="rect">
            <a:avLst/>
          </a:prstGeom>
        </p:spPr>
      </p:pic>
      <p:pic>
        <p:nvPicPr>
          <p:cNvPr id="11" name="Picture 10" descr="A screenshot of a website&#10;&#10;Description automatically generated">
            <a:extLst>
              <a:ext uri="{FF2B5EF4-FFF2-40B4-BE49-F238E27FC236}">
                <a16:creationId xmlns:a16="http://schemas.microsoft.com/office/drawing/2014/main" id="{44D612EC-95D5-3F32-E3DE-B810171AC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457" y="1594463"/>
            <a:ext cx="3897085" cy="2025332"/>
          </a:xfrm>
          <a:prstGeom prst="rect">
            <a:avLst/>
          </a:prstGeom>
        </p:spPr>
      </p:pic>
      <p:pic>
        <p:nvPicPr>
          <p:cNvPr id="12" name="Picture 11" descr="A screenshot of a home decor store&#10;&#10;Description automatically generated">
            <a:extLst>
              <a:ext uri="{FF2B5EF4-FFF2-40B4-BE49-F238E27FC236}">
                <a16:creationId xmlns:a16="http://schemas.microsoft.com/office/drawing/2014/main" id="{03A23EA7-BAF5-2804-C6AA-53E183DBD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6" y="3918013"/>
            <a:ext cx="3897087" cy="2113518"/>
          </a:xfrm>
          <a:prstGeom prst="rect">
            <a:avLst/>
          </a:prstGeom>
        </p:spPr>
      </p:pic>
      <p:pic>
        <p:nvPicPr>
          <p:cNvPr id="13" name="Picture 12" descr="A screenshot of a website&#10;&#10;Description automatically generated">
            <a:extLst>
              <a:ext uri="{FF2B5EF4-FFF2-40B4-BE49-F238E27FC236}">
                <a16:creationId xmlns:a16="http://schemas.microsoft.com/office/drawing/2014/main" id="{086A6BC5-83BC-1E8A-B0D6-D9EA67828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943" y="1594095"/>
            <a:ext cx="3766458" cy="2026070"/>
          </a:xfrm>
          <a:prstGeom prst="rect">
            <a:avLst/>
          </a:prstGeom>
        </p:spPr>
      </p:pic>
      <p:pic>
        <p:nvPicPr>
          <p:cNvPr id="14" name="Picture 13" descr="A screenshot of a website&#10;&#10;Description automatically generated">
            <a:extLst>
              <a:ext uri="{FF2B5EF4-FFF2-40B4-BE49-F238E27FC236}">
                <a16:creationId xmlns:a16="http://schemas.microsoft.com/office/drawing/2014/main" id="{F3BA6A63-7509-101C-7A94-CA9DBF706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456" y="3917355"/>
            <a:ext cx="3897087" cy="2114834"/>
          </a:xfrm>
          <a:prstGeom prst="rect">
            <a:avLst/>
          </a:prstGeom>
        </p:spPr>
      </p:pic>
      <p:pic>
        <p:nvPicPr>
          <p:cNvPr id="15" name="Picture 14" descr="A screenshot of a website&#10;&#10;Description automatically generated">
            <a:extLst>
              <a:ext uri="{FF2B5EF4-FFF2-40B4-BE49-F238E27FC236}">
                <a16:creationId xmlns:a16="http://schemas.microsoft.com/office/drawing/2014/main" id="{BA32C109-21BE-750F-4EBE-E2A8833AC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6944" y="3918695"/>
            <a:ext cx="3766457" cy="21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8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C2B3-E464-4E28-AB7E-928B0766B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4187"/>
            <a:ext cx="10364451" cy="1023461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Algerian" panose="04020705040A02060702" pitchFamily="82" charset="0"/>
              </a:rPr>
              <a:t>Screenshots</a:t>
            </a:r>
            <a:endParaRPr lang="en-IN" b="1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E23DB-4290-4A1B-9329-E9E5886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1" y="-47626"/>
            <a:ext cx="4579711" cy="1532241"/>
          </a:xfrm>
          <a:prstGeom prst="rect">
            <a:avLst/>
          </a:prstGeom>
        </p:spPr>
      </p:pic>
      <p:pic>
        <p:nvPicPr>
          <p:cNvPr id="3" name="Picture 2" descr="A screenshot of a homepage&#10;&#10;Description automatically generated">
            <a:extLst>
              <a:ext uri="{FF2B5EF4-FFF2-40B4-BE49-F238E27FC236}">
                <a16:creationId xmlns:a16="http://schemas.microsoft.com/office/drawing/2014/main" id="{D4D2833E-89F5-44E6-F19B-F186D0D6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8" y="1586574"/>
            <a:ext cx="3752490" cy="2180527"/>
          </a:xfrm>
          <a:prstGeom prst="rect">
            <a:avLst/>
          </a:prstGeom>
        </p:spPr>
      </p:pic>
      <p:pic>
        <p:nvPicPr>
          <p:cNvPr id="5" name="Content Placeholder 10" descr="A screenshot of a website&#10;&#10;Description automatically generated">
            <a:extLst>
              <a:ext uri="{FF2B5EF4-FFF2-40B4-BE49-F238E27FC236}">
                <a16:creationId xmlns:a16="http://schemas.microsoft.com/office/drawing/2014/main" id="{D02BB800-82BF-B838-D98C-269ACBEC0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50433" y="1590716"/>
            <a:ext cx="3891134" cy="2187654"/>
          </a:xfrm>
        </p:spPr>
      </p:pic>
      <p:pic>
        <p:nvPicPr>
          <p:cNvPr id="6" name="Picture 5" descr="A screenshot of a computer chair&#10;&#10;Description automatically generated">
            <a:extLst>
              <a:ext uri="{FF2B5EF4-FFF2-40B4-BE49-F238E27FC236}">
                <a16:creationId xmlns:a16="http://schemas.microsoft.com/office/drawing/2014/main" id="{9EBC2BCD-289F-AED0-7319-8185D8EB5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527" y="1587866"/>
            <a:ext cx="3840080" cy="2118162"/>
          </a:xfrm>
          <a:prstGeom prst="rect">
            <a:avLst/>
          </a:prstGeom>
        </p:spPr>
      </p:pic>
      <p:pic>
        <p:nvPicPr>
          <p:cNvPr id="7" name="Picture 6" descr="A screenshot of a computer chair&#10;&#10;Description automatically generated">
            <a:extLst>
              <a:ext uri="{FF2B5EF4-FFF2-40B4-BE49-F238E27FC236}">
                <a16:creationId xmlns:a16="http://schemas.microsoft.com/office/drawing/2014/main" id="{713AF678-AD9C-80E7-2EEE-81C6E9AC4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894" y="4007747"/>
            <a:ext cx="3890212" cy="2191297"/>
          </a:xfrm>
          <a:prstGeom prst="rect">
            <a:avLst/>
          </a:prstGeom>
        </p:spPr>
      </p:pic>
      <p:pic>
        <p:nvPicPr>
          <p:cNvPr id="8" name="Picture 7" descr="A screenshot of a computer chair&#10;&#10;Description automatically generated">
            <a:extLst>
              <a:ext uri="{FF2B5EF4-FFF2-40B4-BE49-F238E27FC236}">
                <a16:creationId xmlns:a16="http://schemas.microsoft.com/office/drawing/2014/main" id="{47F184B2-7A46-F9CC-F5A3-43760A6CE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526" y="4002956"/>
            <a:ext cx="3759869" cy="2180825"/>
          </a:xfrm>
          <a:prstGeom prst="rect">
            <a:avLst/>
          </a:prstGeom>
        </p:spPr>
      </p:pic>
      <p:pic>
        <p:nvPicPr>
          <p:cNvPr id="9" name="Picture 8" descr="A screenshot of a computer chair&#10;&#10;Description automatically generated">
            <a:extLst>
              <a:ext uri="{FF2B5EF4-FFF2-40B4-BE49-F238E27FC236}">
                <a16:creationId xmlns:a16="http://schemas.microsoft.com/office/drawing/2014/main" id="{DF256B39-C874-4172-A287-87D8C3056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605" y="4003600"/>
            <a:ext cx="3749842" cy="217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4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FF89-0072-4997-B013-FB795610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41017"/>
            <a:ext cx="10364451" cy="922845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Algerian" panose="04020705040A02060702" pitchFamily="82" charset="0"/>
              </a:rPr>
              <a:t>Screenshots</a:t>
            </a:r>
            <a:endParaRPr lang="en-IN" b="1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11" name="Content Placeholder 10" descr="A website page of a gift card&#10;&#10;Description automatically generated">
            <a:extLst>
              <a:ext uri="{FF2B5EF4-FFF2-40B4-BE49-F238E27FC236}">
                <a16:creationId xmlns:a16="http://schemas.microsoft.com/office/drawing/2014/main" id="{C4864012-1093-A77B-D75E-689D0C055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179" y="1590716"/>
            <a:ext cx="3873908" cy="218765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5773BE-4C53-4E05-9F6E-C88D69E5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11" y="-38101"/>
            <a:ext cx="4579711" cy="1532241"/>
          </a:xfrm>
          <a:prstGeom prst="rect">
            <a:avLst/>
          </a:prstGeom>
        </p:spPr>
      </p:pic>
      <p:pic>
        <p:nvPicPr>
          <p:cNvPr id="12" name="Picture 11" descr="A screenshot of a gift card&#10;&#10;Description automatically generated">
            <a:extLst>
              <a:ext uri="{FF2B5EF4-FFF2-40B4-BE49-F238E27FC236}">
                <a16:creationId xmlns:a16="http://schemas.microsoft.com/office/drawing/2014/main" id="{14F37D18-80EA-7E1E-B984-DDD15EE95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470" y="1589263"/>
            <a:ext cx="3810003" cy="2198606"/>
          </a:xfrm>
          <a:prstGeom prst="rect">
            <a:avLst/>
          </a:prstGeom>
        </p:spPr>
      </p:pic>
      <p:pic>
        <p:nvPicPr>
          <p:cNvPr id="13" name="Picture 12" descr="A screenshot of a website&#10;&#10;Description automatically generated">
            <a:extLst>
              <a:ext uri="{FF2B5EF4-FFF2-40B4-BE49-F238E27FC236}">
                <a16:creationId xmlns:a16="http://schemas.microsoft.com/office/drawing/2014/main" id="{16E0CFE4-D0FB-2AC3-8627-105FCF081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06" y="4009796"/>
            <a:ext cx="3881887" cy="2188333"/>
          </a:xfrm>
          <a:prstGeom prst="rect">
            <a:avLst/>
          </a:prstGeom>
        </p:spPr>
      </p:pic>
      <p:pic>
        <p:nvPicPr>
          <p:cNvPr id="14" name="Picture 13" descr="A screenshot of a website&#10;&#10;Description automatically generated">
            <a:extLst>
              <a:ext uri="{FF2B5EF4-FFF2-40B4-BE49-F238E27FC236}">
                <a16:creationId xmlns:a16="http://schemas.microsoft.com/office/drawing/2014/main" id="{4938F25B-5260-54AD-9A5E-D5DCC4349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453" y="4014424"/>
            <a:ext cx="3925019" cy="2193455"/>
          </a:xfrm>
          <a:prstGeom prst="rect">
            <a:avLst/>
          </a:prstGeom>
        </p:spPr>
      </p:pic>
      <p:pic>
        <p:nvPicPr>
          <p:cNvPr id="16" name="Picture 15" descr="A screenshot of a homepage&#10;&#10;Description automatically generated">
            <a:extLst>
              <a:ext uri="{FF2B5EF4-FFF2-40B4-BE49-F238E27FC236}">
                <a16:creationId xmlns:a16="http://schemas.microsoft.com/office/drawing/2014/main" id="{C81BC8F4-60FE-F004-AEB3-AE164502C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038" y="1586574"/>
            <a:ext cx="3752490" cy="218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73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FF89-0072-4997-B013-FB795610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41017"/>
            <a:ext cx="10364451" cy="922845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Algerian" panose="04020705040A02060702" pitchFamily="82" charset="0"/>
              </a:rPr>
              <a:t>Screenshots</a:t>
            </a:r>
            <a:endParaRPr lang="en-IN" b="1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5773BE-4C53-4E05-9F6E-C88D69E5C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1" y="-38101"/>
            <a:ext cx="4579711" cy="1532241"/>
          </a:xfrm>
          <a:prstGeom prst="rect">
            <a:avLst/>
          </a:prstGeom>
        </p:spPr>
      </p:pic>
      <p:pic>
        <p:nvPicPr>
          <p:cNvPr id="14" name="Picture 13" descr="A screenshot of a website&#10;&#10;Description automatically generated">
            <a:extLst>
              <a:ext uri="{FF2B5EF4-FFF2-40B4-BE49-F238E27FC236}">
                <a16:creationId xmlns:a16="http://schemas.microsoft.com/office/drawing/2014/main" id="{B0FD2236-0769-1CF0-A208-968EA2BE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75" y="1591243"/>
            <a:ext cx="3666228" cy="2194649"/>
          </a:xfrm>
          <a:prstGeom prst="rect">
            <a:avLst/>
          </a:prstGeom>
        </p:spPr>
      </p:pic>
      <p:pic>
        <p:nvPicPr>
          <p:cNvPr id="19" name="Content Placeholder 18" descr="A screenshot of a website&#10;&#10;Description automatically generated">
            <a:extLst>
              <a:ext uri="{FF2B5EF4-FFF2-40B4-BE49-F238E27FC236}">
                <a16:creationId xmlns:a16="http://schemas.microsoft.com/office/drawing/2014/main" id="{2D1EA2DE-59BF-2AA9-B5C8-AEF9CD378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93156" y="1590716"/>
            <a:ext cx="3870106" cy="2187654"/>
          </a:xfrm>
        </p:spPr>
      </p:pic>
      <p:pic>
        <p:nvPicPr>
          <p:cNvPr id="18" name="Picture 17" descr="A screenshot of a homepage&#10;&#10;Description automatically generated">
            <a:extLst>
              <a:ext uri="{FF2B5EF4-FFF2-40B4-BE49-F238E27FC236}">
                <a16:creationId xmlns:a16="http://schemas.microsoft.com/office/drawing/2014/main" id="{AA3F6A96-BD49-9DEA-5AD4-89288AB9D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38" y="1586574"/>
            <a:ext cx="3752490" cy="218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7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37CCBFA6-32E5-4FFD-A52A-9EA1CBF9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8B3A8DA3-6E81-4BA8-A084-FE4E32A32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AE29F3-A58D-44E3-9EFE-1DD10245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377"/>
            <a:ext cx="4860492" cy="39302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/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C8491E-818C-4AE7-BBAA-80BE32FD9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3500" y="0"/>
            <a:ext cx="6096000" cy="6858000"/>
          </a:xfrm>
          <a:prstGeom prst="rect">
            <a:avLst/>
          </a:prstGeom>
          <a:gradFill>
            <a:gsLst>
              <a:gs pos="0">
                <a:srgbClr val="FFFFFF">
                  <a:alpha val="20000"/>
                </a:srgbClr>
              </a:gs>
              <a:gs pos="100000">
                <a:srgbClr val="B8B8B8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FD9BBE-CACA-434E-973B-903707B17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DA335373-4C5E-45BD-8EFF-190A1E76C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7439" y="1215213"/>
            <a:ext cx="6005039" cy="4940394"/>
          </a:xfrm>
          <a:prstGeom prst="roundRect">
            <a:avLst>
              <a:gd name="adj" fmla="val 444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FC559A65-05EE-4AF2-8C3B-B051D7A2A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B927F-23F4-452D-845B-1ED86E86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298" y="1027825"/>
            <a:ext cx="4541901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rgbClr val="00B0F0"/>
                </a:solidFill>
                <a:latin typeface="Elephant"/>
              </a:rPr>
              <a:t>Hackathon PROJECT </a:t>
            </a:r>
            <a:br>
              <a:rPr lang="en-US" sz="4000" b="1">
                <a:latin typeface="Elephant"/>
              </a:rPr>
            </a:br>
            <a:br>
              <a:rPr lang="en-US" sz="4000" b="1">
                <a:latin typeface="Elephant"/>
              </a:rPr>
            </a:br>
            <a:endParaRPr lang="en-US" sz="4000" b="1">
              <a:solidFill>
                <a:srgbClr val="00B0F0"/>
              </a:solidFill>
              <a:latin typeface="Elephant" panose="02020904090505020303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B5C6881-5ADF-4276-89E0-DA4A91DC7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35062"/>
              </p:ext>
            </p:extLst>
          </p:nvPr>
        </p:nvGraphicFramePr>
        <p:xfrm>
          <a:off x="1476404" y="2190894"/>
          <a:ext cx="4762703" cy="504027"/>
        </p:xfrm>
        <a:graphic>
          <a:graphicData uri="http://schemas.openxmlformats.org/drawingml/2006/table">
            <a:tbl>
              <a:tblPr firstRow="1" bandRow="1"/>
              <a:tblGrid>
                <a:gridCol w="2895600">
                  <a:extLst>
                    <a:ext uri="{9D8B030D-6E8A-4147-A177-3AD203B41FA5}">
                      <a16:colId xmlns:a16="http://schemas.microsoft.com/office/drawing/2014/main" val="666388216"/>
                    </a:ext>
                  </a:extLst>
                </a:gridCol>
                <a:gridCol w="1867103">
                  <a:extLst>
                    <a:ext uri="{9D8B030D-6E8A-4147-A177-3AD203B41FA5}">
                      <a16:colId xmlns:a16="http://schemas.microsoft.com/office/drawing/2014/main" val="4132012603"/>
                    </a:ext>
                  </a:extLst>
                </a:gridCol>
              </a:tblGrid>
              <a:tr h="504027">
                <a:tc>
                  <a:txBody>
                    <a:bodyPr/>
                    <a:lstStyle/>
                    <a:p>
                      <a:r>
                        <a:rPr lang="en-IN" sz="2300"/>
                        <a:t>GYANRAJ HANSDAH</a:t>
                      </a:r>
                    </a:p>
                  </a:txBody>
                  <a:tcPr marL="114551" marR="114551" marT="57276" marB="57276">
                    <a:pattFill prst="pct75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2361781</a:t>
                      </a:r>
                    </a:p>
                  </a:txBody>
                  <a:tcPr marL="114551" marR="114551" marT="57276" marB="57276">
                    <a:pattFill prst="pct25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98270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02325C8-8487-411C-A020-106D7488B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1" y="-19051"/>
            <a:ext cx="4579711" cy="1532241"/>
          </a:xfrm>
          <a:prstGeom prst="rect">
            <a:avLst/>
          </a:prstGeom>
        </p:spPr>
      </p:pic>
      <p:sp>
        <p:nvSpPr>
          <p:cNvPr id="7" name="Decagon 6">
            <a:extLst>
              <a:ext uri="{FF2B5EF4-FFF2-40B4-BE49-F238E27FC236}">
                <a16:creationId xmlns:a16="http://schemas.microsoft.com/office/drawing/2014/main" id="{BE0F7B6C-4A71-4F8B-9F3B-3D4801C8C04D}"/>
              </a:ext>
            </a:extLst>
          </p:cNvPr>
          <p:cNvSpPr/>
          <p:nvPr/>
        </p:nvSpPr>
        <p:spPr>
          <a:xfrm>
            <a:off x="7252859" y="1340036"/>
            <a:ext cx="2477761" cy="2228260"/>
          </a:xfrm>
          <a:prstGeom prst="decagon">
            <a:avLst/>
          </a:prstGeom>
          <a:gradFill>
            <a:gsLst>
              <a:gs pos="46821">
                <a:schemeClr val="accent6">
                  <a:lumMod val="60000"/>
                  <a:lumOff val="40000"/>
                </a:schemeClr>
              </a:gs>
              <a:gs pos="99075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DF671-207C-4B14-9324-C261E151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159" y="56817"/>
            <a:ext cx="6883400" cy="1325563"/>
          </a:xfrm>
        </p:spPr>
        <p:txBody>
          <a:bodyPr/>
          <a:lstStyle/>
          <a:p>
            <a:pPr algn="l"/>
            <a:r>
              <a:rPr lang="en-IN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2F3037A3-1A11-44C4-878C-3FBF2C4E781A}"/>
              </a:ext>
            </a:extLst>
          </p:cNvPr>
          <p:cNvSpPr/>
          <p:nvPr/>
        </p:nvSpPr>
        <p:spPr>
          <a:xfrm>
            <a:off x="5302407" y="1340036"/>
            <a:ext cx="2477761" cy="2228260"/>
          </a:xfrm>
          <a:prstGeom prst="decagon">
            <a:avLst/>
          </a:prstGeom>
          <a:gradFill>
            <a:gsLst>
              <a:gs pos="46821">
                <a:schemeClr val="accent6">
                  <a:lumMod val="60000"/>
                  <a:lumOff val="40000"/>
                </a:schemeClr>
              </a:gs>
              <a:gs pos="99075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B7984B5B-CC08-4029-907A-130388C6728C}"/>
              </a:ext>
            </a:extLst>
          </p:cNvPr>
          <p:cNvSpPr/>
          <p:nvPr/>
        </p:nvSpPr>
        <p:spPr>
          <a:xfrm>
            <a:off x="3267175" y="1340036"/>
            <a:ext cx="2477761" cy="2228260"/>
          </a:xfrm>
          <a:prstGeom prst="decagon">
            <a:avLst/>
          </a:prstGeom>
          <a:gradFill>
            <a:gsLst>
              <a:gs pos="46821">
                <a:schemeClr val="accent6">
                  <a:lumMod val="60000"/>
                  <a:lumOff val="40000"/>
                </a:schemeClr>
              </a:gs>
              <a:gs pos="99075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ecagon 4">
            <a:extLst>
              <a:ext uri="{FF2B5EF4-FFF2-40B4-BE49-F238E27FC236}">
                <a16:creationId xmlns:a16="http://schemas.microsoft.com/office/drawing/2014/main" id="{AA30AB42-9423-484C-BD16-46D8340BA1CE}"/>
              </a:ext>
            </a:extLst>
          </p:cNvPr>
          <p:cNvSpPr/>
          <p:nvPr/>
        </p:nvSpPr>
        <p:spPr>
          <a:xfrm>
            <a:off x="1337529" y="1356611"/>
            <a:ext cx="2399783" cy="2226697"/>
          </a:xfrm>
          <a:prstGeom prst="decagon">
            <a:avLst/>
          </a:prstGeom>
          <a:gradFill>
            <a:gsLst>
              <a:gs pos="46821">
                <a:schemeClr val="accent6">
                  <a:lumMod val="60000"/>
                  <a:lumOff val="40000"/>
                </a:schemeClr>
              </a:gs>
              <a:gs pos="99075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95F8F00-C6D7-45C1-B43F-49E2CDA6225E}"/>
              </a:ext>
            </a:extLst>
          </p:cNvPr>
          <p:cNvSpPr/>
          <p:nvPr/>
        </p:nvSpPr>
        <p:spPr>
          <a:xfrm>
            <a:off x="1791404" y="1688914"/>
            <a:ext cx="1457325" cy="149542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EB048D6-74DD-4FB8-9E6D-E46ED4BFCF11}"/>
              </a:ext>
            </a:extLst>
          </p:cNvPr>
          <p:cNvSpPr/>
          <p:nvPr/>
        </p:nvSpPr>
        <p:spPr>
          <a:xfrm>
            <a:off x="3767117" y="1722248"/>
            <a:ext cx="1457325" cy="149542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0DC5C9D-7CF9-4800-95E3-CAB46FE51EBD}"/>
              </a:ext>
            </a:extLst>
          </p:cNvPr>
          <p:cNvSpPr/>
          <p:nvPr/>
        </p:nvSpPr>
        <p:spPr>
          <a:xfrm>
            <a:off x="5795534" y="1722248"/>
            <a:ext cx="1457325" cy="149542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CCF5A53E-42BC-4365-9A0D-146C1CBFC65D}"/>
              </a:ext>
            </a:extLst>
          </p:cNvPr>
          <p:cNvSpPr/>
          <p:nvPr/>
        </p:nvSpPr>
        <p:spPr>
          <a:xfrm>
            <a:off x="7781912" y="1754244"/>
            <a:ext cx="1457325" cy="149542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 result for bookshelves animation image">
            <a:extLst>
              <a:ext uri="{FF2B5EF4-FFF2-40B4-BE49-F238E27FC236}">
                <a16:creationId xmlns:a16="http://schemas.microsoft.com/office/drawing/2014/main" id="{EF0046B2-CACB-486B-8463-E58E9E0C8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0" t="6760" r="22172" b="7828"/>
          <a:stretch/>
        </p:blipFill>
        <p:spPr bwMode="auto">
          <a:xfrm>
            <a:off x="2100432" y="1865107"/>
            <a:ext cx="752475" cy="1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book collections animation image">
            <a:extLst>
              <a:ext uri="{FF2B5EF4-FFF2-40B4-BE49-F238E27FC236}">
                <a16:creationId xmlns:a16="http://schemas.microsoft.com/office/drawing/2014/main" id="{7330D801-88D4-4F99-925C-C03DD411C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 b="28384"/>
          <a:stretch/>
        </p:blipFill>
        <p:spPr bwMode="auto">
          <a:xfrm>
            <a:off x="4002690" y="2006087"/>
            <a:ext cx="1006732" cy="99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ftcards images">
            <a:extLst>
              <a:ext uri="{FF2B5EF4-FFF2-40B4-BE49-F238E27FC236}">
                <a16:creationId xmlns:a16="http://schemas.microsoft.com/office/drawing/2014/main" id="{22E91158-210E-4CE5-B0F4-4CAB5DBD9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6" t="5926" r="16397" b="14815"/>
          <a:stretch/>
        </p:blipFill>
        <p:spPr bwMode="auto">
          <a:xfrm>
            <a:off x="7958652" y="2094034"/>
            <a:ext cx="1066172" cy="9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tudy chairs animation images">
            <a:extLst>
              <a:ext uri="{FF2B5EF4-FFF2-40B4-BE49-F238E27FC236}">
                <a16:creationId xmlns:a16="http://schemas.microsoft.com/office/drawing/2014/main" id="{8BF0A648-AF16-4813-85CF-3E885093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65107"/>
            <a:ext cx="805717" cy="11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034CEC-152C-4196-9B25-ACE910AEF813}"/>
              </a:ext>
            </a:extLst>
          </p:cNvPr>
          <p:cNvSpPr/>
          <p:nvPr/>
        </p:nvSpPr>
        <p:spPr>
          <a:xfrm>
            <a:off x="1614379" y="3962477"/>
            <a:ext cx="1797673" cy="24541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b="1" u="sng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Bookshelves</a:t>
            </a:r>
          </a:p>
          <a:p>
            <a:pPr algn="ctr"/>
            <a:endParaRPr lang="en-IN" b="1" u="sng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Display top 3 Bookshelves below Rs.15,000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B336C1-9466-4095-8C8B-C30472C000EE}"/>
              </a:ext>
            </a:extLst>
          </p:cNvPr>
          <p:cNvSpPr/>
          <p:nvPr/>
        </p:nvSpPr>
        <p:spPr>
          <a:xfrm>
            <a:off x="3689928" y="3962477"/>
            <a:ext cx="1797673" cy="24541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IN" sz="2000" b="1" u="sng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b="1" u="sng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Luxury Menu</a:t>
            </a:r>
            <a:endParaRPr lang="en-IN" sz="2000" b="1" u="sng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Display all the sub-menu items under Luxury.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B009D7A-07EA-4E24-AB74-8B33F612A2A4}"/>
              </a:ext>
            </a:extLst>
          </p:cNvPr>
          <p:cNvSpPr/>
          <p:nvPr/>
        </p:nvSpPr>
        <p:spPr>
          <a:xfrm>
            <a:off x="5795534" y="3962554"/>
            <a:ext cx="1797673" cy="24541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b="1" u="sng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chairs</a:t>
            </a:r>
          </a:p>
          <a:p>
            <a:pPr algn="ctr"/>
            <a:endParaRPr lang="en-IN" b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Display 3 Study chairs with highest Customer Ratings</a:t>
            </a:r>
            <a:endParaRPr lang="en-IN" b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57596E8-E3EF-43F3-840A-AE0260E6E001}"/>
              </a:ext>
            </a:extLst>
          </p:cNvPr>
          <p:cNvSpPr/>
          <p:nvPr/>
        </p:nvSpPr>
        <p:spPr>
          <a:xfrm>
            <a:off x="7901140" y="3962477"/>
            <a:ext cx="1797673" cy="24541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u="sng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Gift cards</a:t>
            </a:r>
          </a:p>
          <a:p>
            <a:pPr algn="ctr"/>
            <a:endParaRPr lang="en-IN" b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the error message of invalid email</a:t>
            </a:r>
          </a:p>
        </p:txBody>
      </p:sp>
    </p:spTree>
    <p:extLst>
      <p:ext uri="{BB962C8B-B14F-4D97-AF65-F5344CB8AC3E}">
        <p14:creationId xmlns:p14="http://schemas.microsoft.com/office/powerpoint/2010/main" val="47777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3F012C5-2940-4F3E-BB5E-B8B2C9E82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37C977-E7E3-44AC-AEC8-2E2764190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70DF37D-86A3-45DB-B1C1-580462D4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71A23-287B-4CE6-AD9E-A92772AF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896" y="960814"/>
            <a:ext cx="2732249" cy="3620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Phases of project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D371060-BA90-4AD0-A0B2-34F73CAAC2AB}"/>
              </a:ext>
            </a:extLst>
          </p:cNvPr>
          <p:cNvSpPr/>
          <p:nvPr/>
        </p:nvSpPr>
        <p:spPr>
          <a:xfrm rot="20604792">
            <a:off x="6440670" y="1445972"/>
            <a:ext cx="3833391" cy="10746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060"/>
                </a:solidFill>
              </a:rPr>
              <a:t>Test cases</a:t>
            </a:r>
            <a:endParaRPr lang="en-IN">
              <a:solidFill>
                <a:srgbClr val="00206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AB82559-7C99-4651-A3F7-CDE264A79B16}"/>
              </a:ext>
            </a:extLst>
          </p:cNvPr>
          <p:cNvSpPr/>
          <p:nvPr/>
        </p:nvSpPr>
        <p:spPr>
          <a:xfrm>
            <a:off x="6568137" y="2672056"/>
            <a:ext cx="3833391" cy="10746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060"/>
                </a:solidFill>
              </a:rPr>
              <a:t>POM</a:t>
            </a:r>
          </a:p>
          <a:p>
            <a:pPr algn="ctr"/>
            <a:r>
              <a:rPr lang="en-US">
                <a:solidFill>
                  <a:srgbClr val="002060"/>
                </a:solidFill>
              </a:rPr>
              <a:t>TestNG</a:t>
            </a:r>
            <a:endParaRPr lang="en-IN">
              <a:solidFill>
                <a:srgbClr val="002060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4721631-CB05-4499-A5F9-DC43E1CF910E}"/>
              </a:ext>
            </a:extLst>
          </p:cNvPr>
          <p:cNvSpPr/>
          <p:nvPr/>
        </p:nvSpPr>
        <p:spPr>
          <a:xfrm rot="20957132">
            <a:off x="6568135" y="3723505"/>
            <a:ext cx="3833391" cy="10746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060"/>
                </a:solidFill>
              </a:rPr>
              <a:t>Maven</a:t>
            </a:r>
          </a:p>
          <a:p>
            <a:pPr algn="ctr"/>
            <a:r>
              <a:rPr lang="en-IN">
                <a:solidFill>
                  <a:srgbClr val="002060"/>
                </a:solidFill>
              </a:rPr>
              <a:t>Jenkins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ADE034B-7E6B-47BB-9C4C-2DBE3FDFB6E6}"/>
              </a:ext>
            </a:extLst>
          </p:cNvPr>
          <p:cNvSpPr/>
          <p:nvPr/>
        </p:nvSpPr>
        <p:spPr>
          <a:xfrm>
            <a:off x="6651061" y="4947178"/>
            <a:ext cx="3833391" cy="10746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060"/>
                </a:solidFill>
              </a:rPr>
              <a:t>Results</a:t>
            </a:r>
            <a:endParaRPr lang="en-IN">
              <a:solidFill>
                <a:srgbClr val="002060"/>
              </a:solidFill>
            </a:endParaRPr>
          </a:p>
        </p:txBody>
      </p:sp>
      <p:pic>
        <p:nvPicPr>
          <p:cNvPr id="29" name="Picture 14" descr="Image result for results icon">
            <a:extLst>
              <a:ext uri="{FF2B5EF4-FFF2-40B4-BE49-F238E27FC236}">
                <a16:creationId xmlns:a16="http://schemas.microsoft.com/office/drawing/2014/main" id="{0B0CAE93-0CBF-4577-ADD3-468B6E822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598" y="5258122"/>
            <a:ext cx="470311" cy="4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est Case Development Icon">
            <a:extLst>
              <a:ext uri="{FF2B5EF4-FFF2-40B4-BE49-F238E27FC236}">
                <a16:creationId xmlns:a16="http://schemas.microsoft.com/office/drawing/2014/main" id="{198A4D54-B3D4-4EFF-B4E6-63070FE9A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 t="15901" r="13433" b="-3916"/>
          <a:stretch/>
        </p:blipFill>
        <p:spPr bwMode="auto">
          <a:xfrm rot="20541013">
            <a:off x="7074972" y="2028012"/>
            <a:ext cx="493156" cy="6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Image result for maven icon">
            <a:extLst>
              <a:ext uri="{FF2B5EF4-FFF2-40B4-BE49-F238E27FC236}">
                <a16:creationId xmlns:a16="http://schemas.microsoft.com/office/drawing/2014/main" id="{48A1C421-8ECE-4730-8318-8739360B2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-707" r="23713" b="-289"/>
          <a:stretch/>
        </p:blipFill>
        <p:spPr bwMode="auto">
          <a:xfrm rot="20836798">
            <a:off x="7432452" y="4229409"/>
            <a:ext cx="309603" cy="57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Image result for jenkins icon">
            <a:extLst>
              <a:ext uri="{FF2B5EF4-FFF2-40B4-BE49-F238E27FC236}">
                <a16:creationId xmlns:a16="http://schemas.microsoft.com/office/drawing/2014/main" id="{00A1F0D3-90B1-4A2D-B863-0A6962883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8746">
            <a:off x="9247656" y="3925241"/>
            <a:ext cx="360166" cy="54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page object model icon">
            <a:extLst>
              <a:ext uri="{FF2B5EF4-FFF2-40B4-BE49-F238E27FC236}">
                <a16:creationId xmlns:a16="http://schemas.microsoft.com/office/drawing/2014/main" id="{D9E0A720-42FD-4692-AF45-9D97A9A5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2991548"/>
            <a:ext cx="488539" cy="47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9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792-917E-4ADA-8ADE-5D6A266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94" y="288388"/>
            <a:ext cx="10364451" cy="1596177"/>
          </a:xfrm>
        </p:spPr>
        <p:txBody>
          <a:bodyPr>
            <a:normAutofit/>
          </a:bodyPr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, Software, Website Used</a:t>
            </a:r>
            <a:endParaRPr lang="en-IN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DB03C7CD-AF14-4EC4-9EF8-781875EB7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397734"/>
              </p:ext>
            </p:extLst>
          </p:nvPr>
        </p:nvGraphicFramePr>
        <p:xfrm>
          <a:off x="211015" y="1463041"/>
          <a:ext cx="11342810" cy="4994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139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A8D7-1B32-4468-AA43-F4ED87B1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/>
              <a:t>Work done</a:t>
            </a:r>
            <a:endParaRPr lang="en-IN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D53BDF7-772C-4A4A-988E-94B300E90C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814356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FCD90B3-E76B-45EF-9E6F-857CC2748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4579711" cy="153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4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ED331677-26DE-4EC1-9413-2FBC100AD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6">
            <a:extLst>
              <a:ext uri="{FF2B5EF4-FFF2-40B4-BE49-F238E27FC236}">
                <a16:creationId xmlns:a16="http://schemas.microsoft.com/office/drawing/2014/main" id="{69D593A5-D0AD-443F-AA6A-E7453C421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0" name="Rectangle 38">
            <a:extLst>
              <a:ext uri="{FF2B5EF4-FFF2-40B4-BE49-F238E27FC236}">
                <a16:creationId xmlns:a16="http://schemas.microsoft.com/office/drawing/2014/main" id="{0178EB3C-836F-456A-9F48-DA5FB25CC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1DA4A0D7-B9AC-4FE1-8B74-8F651057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21">
            <a:extLst>
              <a:ext uri="{FF2B5EF4-FFF2-40B4-BE49-F238E27FC236}">
                <a16:creationId xmlns:a16="http://schemas.microsoft.com/office/drawing/2014/main" id="{19F9D74A-B1D8-4134-AC6A-6D18BCD57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967109"/>
            <a:ext cx="3291840" cy="3291840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A506943-FA6D-4701-ABE0-DB7F6207C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CF588-B136-4AD6-961D-5D3F6A8F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-181673"/>
            <a:ext cx="10916365" cy="11375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u="sng">
                <a:solidFill>
                  <a:srgbClr val="FF0000"/>
                </a:solidFill>
                <a:latin typeface="Algerian" panose="04020705040A02060702" pitchFamily="82" charset="0"/>
              </a:rPr>
              <a:t>Framework and input excel Sheet</a:t>
            </a:r>
          </a:p>
        </p:txBody>
      </p:sp>
      <p:sp>
        <p:nvSpPr>
          <p:cNvPr id="49" name="Rounded Rectangle 23">
            <a:extLst>
              <a:ext uri="{FF2B5EF4-FFF2-40B4-BE49-F238E27FC236}">
                <a16:creationId xmlns:a16="http://schemas.microsoft.com/office/drawing/2014/main" id="{5B3819EF-CE11-491D-8481-136E27AA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7144" y="967109"/>
            <a:ext cx="3291840" cy="3291840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AA80072-0F6A-49B2-9AC6-697C0064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31F6AD3-6881-1D85-7F42-164D26A1F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2" y="962527"/>
            <a:ext cx="2823882" cy="569494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210F516-2FC1-5781-39BB-D03988FC9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895" y="837913"/>
            <a:ext cx="2869762" cy="581354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27AFED-6AEA-3FB7-F0B5-B0C6C234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88" y="3815264"/>
            <a:ext cx="5894471" cy="2826920"/>
          </a:xfrm>
          <a:prstGeom prst="rect">
            <a:avLst/>
          </a:prstGeom>
        </p:spPr>
      </p:pic>
      <p:pic>
        <p:nvPicPr>
          <p:cNvPr id="11" name="Picture 10" descr="A screenshot of a spreadsheet&#10;&#10;Description automatically generated">
            <a:extLst>
              <a:ext uri="{FF2B5EF4-FFF2-40B4-BE49-F238E27FC236}">
                <a16:creationId xmlns:a16="http://schemas.microsoft.com/office/drawing/2014/main" id="{E0D6F248-DB76-FD5E-53D6-8E2A12D0E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722" y="835945"/>
            <a:ext cx="5885950" cy="2910139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4CBFC96-03FF-4E97-4F6D-FFF4DFCA2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2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ED331677-26DE-4EC1-9413-2FBC100AD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6">
            <a:extLst>
              <a:ext uri="{FF2B5EF4-FFF2-40B4-BE49-F238E27FC236}">
                <a16:creationId xmlns:a16="http://schemas.microsoft.com/office/drawing/2014/main" id="{69D593A5-D0AD-443F-AA6A-E7453C421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0" name="Rectangle 38">
            <a:extLst>
              <a:ext uri="{FF2B5EF4-FFF2-40B4-BE49-F238E27FC236}">
                <a16:creationId xmlns:a16="http://schemas.microsoft.com/office/drawing/2014/main" id="{0178EB3C-836F-456A-9F48-DA5FB25CC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1DA4A0D7-B9AC-4FE1-8B74-8F651057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21">
            <a:extLst>
              <a:ext uri="{FF2B5EF4-FFF2-40B4-BE49-F238E27FC236}">
                <a16:creationId xmlns:a16="http://schemas.microsoft.com/office/drawing/2014/main" id="{19F9D74A-B1D8-4134-AC6A-6D18BCD57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967109"/>
            <a:ext cx="3291840" cy="3291840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A506943-FA6D-4701-ABE0-DB7F6207C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CF588-B136-4AD6-961D-5D3F6A8F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-181673"/>
            <a:ext cx="10916365" cy="11375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u="sng">
                <a:solidFill>
                  <a:srgbClr val="FF0000"/>
                </a:solidFill>
                <a:latin typeface="Algerian" panose="04020705040A02060702" pitchFamily="82" charset="0"/>
              </a:rPr>
              <a:t>Framework and input excel Sheet</a:t>
            </a:r>
          </a:p>
        </p:txBody>
      </p:sp>
      <p:sp>
        <p:nvSpPr>
          <p:cNvPr id="49" name="Rounded Rectangle 23">
            <a:extLst>
              <a:ext uri="{FF2B5EF4-FFF2-40B4-BE49-F238E27FC236}">
                <a16:creationId xmlns:a16="http://schemas.microsoft.com/office/drawing/2014/main" id="{5B3819EF-CE11-491D-8481-136E27AA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7144" y="967109"/>
            <a:ext cx="3291840" cy="3291840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AA80072-0F6A-49B2-9AC6-697C0064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27AFED-6AEA-3FB7-F0B5-B0C6C234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014" y="3815264"/>
            <a:ext cx="5894471" cy="2826920"/>
          </a:xfrm>
          <a:prstGeom prst="rect">
            <a:avLst/>
          </a:prstGeom>
        </p:spPr>
      </p:pic>
      <p:pic>
        <p:nvPicPr>
          <p:cNvPr id="11" name="Picture 10" descr="A screenshot of a spreadsheet&#10;&#10;Description automatically generated">
            <a:extLst>
              <a:ext uri="{FF2B5EF4-FFF2-40B4-BE49-F238E27FC236}">
                <a16:creationId xmlns:a16="http://schemas.microsoft.com/office/drawing/2014/main" id="{E0D6F248-DB76-FD5E-53D6-8E2A12D0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722" y="835945"/>
            <a:ext cx="5885950" cy="2910139"/>
          </a:xfrm>
          <a:prstGeom prst="rect">
            <a:avLst/>
          </a:prstGeom>
        </p:spPr>
      </p:pic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17B0EE-4AD4-BC7D-6190-084206E4A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554634" y="833067"/>
            <a:ext cx="2536050" cy="5830422"/>
          </a:xfrm>
        </p:spPr>
      </p:pic>
    </p:spTree>
    <p:extLst>
      <p:ext uri="{BB962C8B-B14F-4D97-AF65-F5344CB8AC3E}">
        <p14:creationId xmlns:p14="http://schemas.microsoft.com/office/powerpoint/2010/main" val="93859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ED331677-26DE-4EC1-9413-2FBC100AD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6">
            <a:extLst>
              <a:ext uri="{FF2B5EF4-FFF2-40B4-BE49-F238E27FC236}">
                <a16:creationId xmlns:a16="http://schemas.microsoft.com/office/drawing/2014/main" id="{69D593A5-D0AD-443F-AA6A-E7453C421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0" name="Rectangle 38">
            <a:extLst>
              <a:ext uri="{FF2B5EF4-FFF2-40B4-BE49-F238E27FC236}">
                <a16:creationId xmlns:a16="http://schemas.microsoft.com/office/drawing/2014/main" id="{0178EB3C-836F-456A-9F48-DA5FB25CC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1DA4A0D7-B9AC-4FE1-8B74-8F651057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21">
            <a:extLst>
              <a:ext uri="{FF2B5EF4-FFF2-40B4-BE49-F238E27FC236}">
                <a16:creationId xmlns:a16="http://schemas.microsoft.com/office/drawing/2014/main" id="{19F9D74A-B1D8-4134-AC6A-6D18BCD57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967109"/>
            <a:ext cx="3291840" cy="3291840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A506943-FA6D-4701-ABE0-DB7F6207C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CF588-B136-4AD6-961D-5D3F6A8F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-181673"/>
            <a:ext cx="10916365" cy="11375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u="sng">
                <a:solidFill>
                  <a:srgbClr val="FF0000"/>
                </a:solidFill>
                <a:latin typeface="Algerian" panose="04020705040A02060702" pitchFamily="82" charset="0"/>
              </a:rPr>
              <a:t>Framework and input excel Sheet</a:t>
            </a:r>
          </a:p>
        </p:txBody>
      </p:sp>
      <p:sp>
        <p:nvSpPr>
          <p:cNvPr id="49" name="Rounded Rectangle 23">
            <a:extLst>
              <a:ext uri="{FF2B5EF4-FFF2-40B4-BE49-F238E27FC236}">
                <a16:creationId xmlns:a16="http://schemas.microsoft.com/office/drawing/2014/main" id="{5B3819EF-CE11-491D-8481-136E27AA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7144" y="967109"/>
            <a:ext cx="3291840" cy="3291840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AA80072-0F6A-49B2-9AC6-697C0064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27AFED-6AEA-3FB7-F0B5-B0C6C234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88" y="3755106"/>
            <a:ext cx="5894471" cy="2826920"/>
          </a:xfrm>
          <a:prstGeom prst="rect">
            <a:avLst/>
          </a:prstGeom>
        </p:spPr>
      </p:pic>
      <p:pic>
        <p:nvPicPr>
          <p:cNvPr id="11" name="Picture 10" descr="A screenshot of a spreadsheet&#10;&#10;Description automatically generated">
            <a:extLst>
              <a:ext uri="{FF2B5EF4-FFF2-40B4-BE49-F238E27FC236}">
                <a16:creationId xmlns:a16="http://schemas.microsoft.com/office/drawing/2014/main" id="{E0D6F248-DB76-FD5E-53D6-8E2A12D0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722" y="835945"/>
            <a:ext cx="5885950" cy="2910139"/>
          </a:xfrm>
          <a:prstGeom prst="rect">
            <a:avLst/>
          </a:prstGeom>
        </p:spPr>
      </p:pic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87C02B-3BFA-07FC-71FA-44A58B43F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86453" y="963410"/>
            <a:ext cx="2755307" cy="5680027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DE0CAB-B48F-843E-4388-E9FCEFE82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27" y="962526"/>
            <a:ext cx="3052746" cy="56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4655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Droplet</vt:lpstr>
      <vt:lpstr>DISPLAY BOOKSHELVES</vt:lpstr>
      <vt:lpstr>Hackathon PROJECT   </vt:lpstr>
      <vt:lpstr>Objectives</vt:lpstr>
      <vt:lpstr>Phases of project</vt:lpstr>
      <vt:lpstr>Tools , Software, Website Used</vt:lpstr>
      <vt:lpstr>Work done</vt:lpstr>
      <vt:lpstr>Framework and input excel Sheet</vt:lpstr>
      <vt:lpstr>Framework and input excel Sheet</vt:lpstr>
      <vt:lpstr>Framework and input excel Sheet</vt:lpstr>
      <vt:lpstr>Framework and input excel Sheet</vt:lpstr>
      <vt:lpstr>Screenshots</vt:lpstr>
      <vt:lpstr>Screenshots</vt:lpstr>
      <vt:lpstr>Screenshots</vt:lpstr>
      <vt:lpstr>Screenshots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DISPLAY BOOK SHELVES</dc:title>
  <dc:creator>Maheindrun, Bavithra Devi (Cognizant)</dc:creator>
  <cp:revision>1</cp:revision>
  <dcterms:created xsi:type="dcterms:W3CDTF">2021-04-15T12:18:40Z</dcterms:created>
  <dcterms:modified xsi:type="dcterms:W3CDTF">2024-11-03T12:58:25Z</dcterms:modified>
</cp:coreProperties>
</file>